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6" r:id="rId2"/>
    <p:sldMasterId id="2147483820" r:id="rId3"/>
    <p:sldMasterId id="2147483796" r:id="rId4"/>
    <p:sldMasterId id="2147483854" r:id="rId5"/>
  </p:sldMasterIdLst>
  <p:notesMasterIdLst>
    <p:notesMasterId r:id="rId25"/>
  </p:notesMasterIdLst>
  <p:handoutMasterIdLst>
    <p:handoutMasterId r:id="rId26"/>
  </p:handoutMasterIdLst>
  <p:sldIdLst>
    <p:sldId id="429" r:id="rId6"/>
    <p:sldId id="436" r:id="rId7"/>
    <p:sldId id="467" r:id="rId8"/>
    <p:sldId id="480" r:id="rId9"/>
    <p:sldId id="434" r:id="rId10"/>
    <p:sldId id="459" r:id="rId11"/>
    <p:sldId id="448" r:id="rId12"/>
    <p:sldId id="452" r:id="rId13"/>
    <p:sldId id="481" r:id="rId14"/>
    <p:sldId id="435" r:id="rId15"/>
    <p:sldId id="473" r:id="rId16"/>
    <p:sldId id="474" r:id="rId17"/>
    <p:sldId id="475" r:id="rId18"/>
    <p:sldId id="476" r:id="rId19"/>
    <p:sldId id="477" r:id="rId20"/>
    <p:sldId id="462" r:id="rId21"/>
    <p:sldId id="478" r:id="rId22"/>
    <p:sldId id="479" r:id="rId23"/>
    <p:sldId id="439" r:id="rId24"/>
  </p:sldIdLst>
  <p:sldSz cx="12192000" cy="6858000"/>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e" id="{DA5E1C6A-F4FA-CF47-8F4C-3EF88F287311}">
          <p14:sldIdLst>
            <p14:sldId id="429"/>
            <p14:sldId id="436"/>
          </p14:sldIdLst>
        </p14:section>
        <p14:section name="Goede start" id="{4039598B-157D-8B45-BEAB-EAC1893DF583}">
          <p14:sldIdLst>
            <p14:sldId id="467"/>
          </p14:sldIdLst>
        </p14:section>
        <p14:section name="Landelijk actieprogramma" id="{F9407AA8-BB75-3445-83D8-4CBED7B7B857}">
          <p14:sldIdLst>
            <p14:sldId id="480"/>
          </p14:sldIdLst>
        </p14:section>
        <p14:section name="Actieprogramma Kansrijke Start" id="{32DB58FE-A810-F742-B79C-72403EE97E0A}">
          <p14:sldIdLst>
            <p14:sldId id="434"/>
            <p14:sldId id="459"/>
            <p14:sldId id="448"/>
            <p14:sldId id="452"/>
            <p14:sldId id="481"/>
            <p14:sldId id="435"/>
            <p14:sldId id="473"/>
            <p14:sldId id="474"/>
            <p14:sldId id="475"/>
            <p14:sldId id="476"/>
            <p14:sldId id="477"/>
          </p14:sldIdLst>
        </p14:section>
        <p14:section name="Governance" id="{F21F99D8-7DA1-C64B-9925-24D5B9D7B3A9}">
          <p14:sldIdLst/>
        </p14:section>
        <p14:section name="Tijdslijn" id="{9F8469A9-51F1-4D4A-96C6-8E346CD4D185}">
          <p14:sldIdLst>
            <p14:sldId id="462"/>
            <p14:sldId id="478"/>
            <p14:sldId id="479"/>
          </p14:sldIdLst>
        </p14:section>
        <p14:section name="Afronding" id="{811EA595-CA5F-E94C-B20F-177AD6C98A3F}">
          <p14:sldIdLst>
            <p14:sldId id="439"/>
          </p14:sldIdLst>
        </p14:section>
      </p14:sectionLst>
    </p:ext>
    <p:ext uri="{EFAFB233-063F-42B5-8137-9DF3F51BA10A}">
      <p15:sldGuideLst xmlns:p15="http://schemas.microsoft.com/office/powerpoint/2012/main">
        <p15:guide id="1" pos="529" userDrawn="1">
          <p15:clr>
            <a:srgbClr val="A4A3A4"/>
          </p15:clr>
        </p15:guide>
        <p15:guide id="2" orient="horz" pos="2160">
          <p15:clr>
            <a:srgbClr val="A4A3A4"/>
          </p15:clr>
        </p15:guide>
        <p15:guide id="3" orient="horz" pos="2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extLst/>
  </p:cmAuthor>
  <p:cmAuthor id="1" name="Arnout Drenthel" initials="AD" lastIdx="1" clrIdx="0">
    <p:extLst/>
  </p:cmAuthor>
  <p:cmAuthor id="8" name="Arnout Drenthel" initials="AD [8]" lastIdx="1" clrIdx="7">
    <p:extLst/>
  </p:cmAuthor>
  <p:cmAuthor id="2" name="Arnout Drenthel" initials="AD [2]" lastIdx="1" clrIdx="1">
    <p:extLst/>
  </p:cmAuthor>
  <p:cmAuthor id="9" name="Arnout Drenthel" initials="AD [9]" lastIdx="1" clrIdx="8">
    <p:extLst/>
  </p:cmAuthor>
  <p:cmAuthor id="3" name="Arnout Drenthel" initials="AD [3]" lastIdx="1" clrIdx="2">
    <p:extLst/>
  </p:cmAuthor>
  <p:cmAuthor id="4" name="Arnout Drenthel" initials="AD [4]" lastIdx="1" clrIdx="3">
    <p:extLst/>
  </p:cmAuthor>
  <p:cmAuthor id="5" name="Arnout Drenthel" initials="AD [5]" lastIdx="1" clrIdx="4">
    <p:extLst/>
  </p:cmAuthor>
  <p:cmAuthor id="6" name="Arnout Drenthel" initials="AD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FCAE7"/>
    <a:srgbClr val="E17000"/>
    <a:srgbClr val="0F334F"/>
    <a:srgbClr val="FFA954"/>
    <a:srgbClr val="19598B"/>
    <a:srgbClr val="154273"/>
    <a:srgbClr val="FFC961"/>
    <a:srgbClr val="867BCE"/>
    <a:srgbClr val="F2D9E7"/>
    <a:srgbClr val="E5B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62" autoAdjust="0"/>
    <p:restoredTop sz="83646" autoAdjust="0"/>
  </p:normalViewPr>
  <p:slideViewPr>
    <p:cSldViewPr snapToGrid="0">
      <p:cViewPr varScale="1">
        <p:scale>
          <a:sx n="73" d="100"/>
          <a:sy n="73" d="100"/>
        </p:scale>
        <p:origin x="885" y="42"/>
      </p:cViewPr>
      <p:guideLst>
        <p:guide pos="529"/>
        <p:guide orient="horz" pos="2160"/>
        <p:guide orient="horz" pos="278"/>
      </p:guideLst>
    </p:cSldViewPr>
  </p:slideViewPr>
  <p:outlineViewPr>
    <p:cViewPr>
      <p:scale>
        <a:sx n="33" d="100"/>
        <a:sy n="33" d="100"/>
      </p:scale>
      <p:origin x="0" y="0"/>
    </p:cViewPr>
  </p:outlineViewPr>
  <p:notesTextViewPr>
    <p:cViewPr>
      <p:scale>
        <a:sx n="3" d="2"/>
        <a:sy n="3" d="2"/>
      </p:scale>
      <p:origin x="0" y="0"/>
    </p:cViewPr>
  </p:notesTextViewPr>
  <p:sorterViewPr>
    <p:cViewPr>
      <p:scale>
        <a:sx n="61" d="100"/>
        <a:sy n="61" d="100"/>
      </p:scale>
      <p:origin x="0" y="-15224"/>
    </p:cViewPr>
  </p:sorterViewPr>
  <p:notesViewPr>
    <p:cSldViewPr snapToGrid="0">
      <p:cViewPr varScale="1">
        <p:scale>
          <a:sx n="134" d="100"/>
          <a:sy n="134" d="100"/>
        </p:scale>
        <p:origin x="477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C6709BA-0250-418B-A227-469BF0F69AD3}" type="datetimeFigureOut">
              <a:rPr lang="nl-NL" smtClean="0"/>
              <a:pPr/>
              <a:t>8-11-2021</a:t>
            </a:fld>
            <a:endParaRPr lang="nl-NL"/>
          </a:p>
        </p:txBody>
      </p:sp>
      <p:sp>
        <p:nvSpPr>
          <p:cNvPr id="4" name="Tijdelijke aanduiding voor voettekst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AD30240-3B76-4E52-B42B-C39F5C218F4D}" type="datetimeFigureOut">
              <a:rPr lang="nl-NL" smtClean="0"/>
              <a:pPr/>
              <a:t>8-11-2021</a:t>
            </a:fld>
            <a:endParaRPr lang="nl-NL"/>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Eerste 1000 dagen zijn cruciaal voor een goede start; de gezondheid voor, tijdens en na blijkt een belangrijke voorspeller te zijn van problemen – zowel fysiek als mentaal – op latere leeftijd. </a:t>
            </a:r>
          </a:p>
          <a:p>
            <a:r>
              <a:rPr lang="nl-NL" sz="1200" b="0" i="0" u="none" strike="noStrike" kern="1200" dirty="0">
                <a:solidFill>
                  <a:schemeClr val="tx1"/>
                </a:solidFill>
                <a:effectLst/>
                <a:latin typeface="+mn-lt"/>
                <a:ea typeface="+mn-ea"/>
                <a:cs typeface="+mn-cs"/>
              </a:rPr>
              <a:t>    </a:t>
            </a:r>
          </a:p>
          <a:p>
            <a:endParaRPr lang="nl-NL" sz="1200" b="0" i="0" u="none" strike="noStrike" kern="1200" dirty="0">
              <a:solidFill>
                <a:schemeClr val="tx1"/>
              </a:solidFill>
              <a:effectLst/>
              <a:latin typeface="+mn-lt"/>
              <a:ea typeface="+mn-ea"/>
              <a:cs typeface="+mn-cs"/>
            </a:endParaRPr>
          </a:p>
          <a:p>
            <a:r>
              <a:rPr lang="nl-NL" sz="1200" b="0" i="0" u="none" strike="noStrike" kern="1200" dirty="0">
                <a:solidFill>
                  <a:schemeClr val="tx1"/>
                </a:solidFill>
                <a:effectLst/>
                <a:latin typeface="+mn-lt"/>
                <a:ea typeface="+mn-ea"/>
                <a:cs typeface="+mn-cs"/>
              </a:rPr>
              <a:t>Tessa Roseboom kan hier veel meer over vertellen</a:t>
            </a:r>
          </a:p>
          <a:p>
            <a:r>
              <a:rPr lang="nl-NL" sz="1200" b="0" i="0" u="none" strike="noStrike" kern="1200" dirty="0">
                <a:solidFill>
                  <a:schemeClr val="tx1"/>
                </a:solidFill>
                <a:effectLst/>
                <a:latin typeface="+mn-lt"/>
                <a:ea typeface="+mn-ea"/>
                <a:cs typeface="+mn-cs"/>
              </a:rPr>
              <a:t>·        TNO heeft een literatuurstudie gedaan naar wetenschappelijk bewezen risicofactoren in de 1</a:t>
            </a:r>
            <a:r>
              <a:rPr lang="nl-NL" sz="1200" b="0" i="0" u="none" strike="noStrike" kern="1200" baseline="30000" dirty="0">
                <a:solidFill>
                  <a:schemeClr val="tx1"/>
                </a:solidFill>
                <a:effectLst/>
                <a:latin typeface="+mn-lt"/>
                <a:ea typeface="+mn-ea"/>
                <a:cs typeface="+mn-cs"/>
              </a:rPr>
              <a:t>e</a:t>
            </a:r>
            <a:r>
              <a:rPr lang="nl-NL" sz="1200" b="0" i="0" u="none" strike="noStrike" kern="1200" dirty="0">
                <a:solidFill>
                  <a:schemeClr val="tx1"/>
                </a:solidFill>
                <a:effectLst/>
                <a:latin typeface="+mn-lt"/>
                <a:ea typeface="+mn-ea"/>
                <a:cs typeface="+mn-cs"/>
              </a:rPr>
              <a:t> 1000 dagen:</a:t>
            </a:r>
          </a:p>
          <a:p>
            <a:r>
              <a:rPr lang="nl-NL" sz="1200" b="0" i="0" u="none" strike="noStrike" kern="1200" dirty="0">
                <a:solidFill>
                  <a:schemeClr val="tx1"/>
                </a:solidFill>
                <a:effectLst/>
                <a:latin typeface="+mn-lt"/>
                <a:ea typeface="+mn-ea"/>
                <a:cs typeface="+mn-cs"/>
              </a:rPr>
              <a:t>·        Voorbeelden:</a:t>
            </a:r>
          </a:p>
          <a:p>
            <a:r>
              <a:rPr lang="nl-NL" sz="1200" b="0" i="0" u="none" strike="noStrike" kern="1200" dirty="0">
                <a:solidFill>
                  <a:schemeClr val="tx1"/>
                </a:solidFill>
                <a:effectLst/>
                <a:latin typeface="+mn-lt"/>
                <a:ea typeface="+mn-ea"/>
                <a:cs typeface="+mn-cs"/>
              </a:rPr>
              <a:t>Armoede en stress kunnen zorgen voor:</a:t>
            </a:r>
          </a:p>
          <a:p>
            <a:r>
              <a:rPr lang="nl-NL" sz="1200" b="0" i="0" u="none" strike="noStrike" kern="1200" dirty="0">
                <a:solidFill>
                  <a:schemeClr val="tx1"/>
                </a:solidFill>
                <a:effectLst/>
                <a:latin typeface="+mn-lt"/>
                <a:ea typeface="+mn-ea"/>
                <a:cs typeface="+mn-cs"/>
              </a:rPr>
              <a:t>o   een tekort aan essentiële voedingstoffen in het dieet van (aanstaande) moeders en jonge kinderen, waardoor de aanleg en ontwikkeling van meerdere organen waaronder de hersenen bedreigd wordt. IJzergebrek in de eerste 1000 dagen is geassocieerd met leerproblemen.</a:t>
            </a:r>
          </a:p>
          <a:p>
            <a:r>
              <a:rPr lang="nl-NL" sz="1200" b="0" i="0" u="none" strike="noStrike" kern="1200" dirty="0">
                <a:solidFill>
                  <a:schemeClr val="tx1"/>
                </a:solidFill>
                <a:effectLst/>
                <a:latin typeface="+mn-lt"/>
                <a:ea typeface="+mn-ea"/>
                <a:cs typeface="+mn-cs"/>
              </a:rPr>
              <a:t>o   Belemmering van ontwikkelingspotentie van het kind doordat ouders door stress niet in staat zijn sensitief te reageren op het jonge kind</a:t>
            </a:r>
          </a:p>
          <a:p>
            <a:r>
              <a:rPr lang="nl-NL" sz="1200" b="0" i="0" u="none" strike="noStrike" kern="1200" dirty="0">
                <a:solidFill>
                  <a:schemeClr val="tx1"/>
                </a:solidFill>
                <a:effectLst/>
                <a:latin typeface="+mn-lt"/>
                <a:ea typeface="+mn-ea"/>
                <a:cs typeface="+mn-cs"/>
              </a:rPr>
              <a:t>o   Vroeggeboorte en laag geboortegewicht, waardoor grotere kans bij het kind op sociaal-emotionele problemen (zoals slechtere regulering van emoties), obesitas, hart - en vaatziekten en cognitieve vaardigheden op volwassen </a:t>
            </a:r>
            <a:r>
              <a:rPr lang="nl-NL" sz="1200" b="0" i="0" u="none" strike="noStrike" kern="1200" dirty="0" err="1">
                <a:solidFill>
                  <a:schemeClr val="tx1"/>
                </a:solidFill>
                <a:effectLst/>
                <a:latin typeface="+mn-lt"/>
                <a:ea typeface="+mn-ea"/>
                <a:cs typeface="+mn-cs"/>
              </a:rPr>
              <a:t>leeftijf</a:t>
            </a:r>
            <a:r>
              <a:rPr lang="nl-NL" sz="1200" b="0" i="0" u="none" strike="noStrike" kern="1200" dirty="0">
                <a:solidFill>
                  <a:schemeClr val="tx1"/>
                </a:solidFill>
                <a:effectLst/>
                <a:latin typeface="+mn-lt"/>
                <a:ea typeface="+mn-ea"/>
                <a:cs typeface="+mn-cs"/>
              </a:rPr>
              <a:t> </a:t>
            </a:r>
          </a:p>
          <a:p>
            <a:r>
              <a:rPr lang="nl-NL" sz="1200" b="0" i="0" u="none" strike="noStrike" kern="1200" dirty="0">
                <a:solidFill>
                  <a:schemeClr val="tx1"/>
                </a:solidFill>
                <a:effectLst/>
                <a:latin typeface="+mn-lt"/>
                <a:ea typeface="+mn-ea"/>
                <a:cs typeface="+mn-cs"/>
              </a:rPr>
              <a:t> </a:t>
            </a:r>
          </a:p>
          <a:p>
            <a:r>
              <a:rPr lang="nl-NL" sz="1200" b="0" i="0" u="none" strike="noStrike" kern="1200" dirty="0">
                <a:solidFill>
                  <a:schemeClr val="tx1"/>
                </a:solidFill>
                <a:effectLst/>
                <a:latin typeface="+mn-lt"/>
                <a:ea typeface="+mn-ea"/>
                <a:cs typeface="+mn-cs"/>
              </a:rPr>
              <a:t>Leefstijl voor en tijdens de zwangerschap:</a:t>
            </a:r>
          </a:p>
          <a:p>
            <a:r>
              <a:rPr lang="nl-NL" sz="1200" b="0" i="0" u="none" strike="noStrike" kern="1200" dirty="0">
                <a:solidFill>
                  <a:schemeClr val="tx1"/>
                </a:solidFill>
                <a:effectLst/>
                <a:latin typeface="+mn-lt"/>
                <a:ea typeface="+mn-ea"/>
                <a:cs typeface="+mn-cs"/>
              </a:rPr>
              <a:t>o   roken tijdens de zwangerschap en blootstelling aan rook in de eerste levensjaren leidt tot grotere kans op wiegendood, cognitieve achterstand en een verhoogde kans op psychiatrische aandoeningen en probleemgedrag bij het kind.</a:t>
            </a:r>
          </a:p>
          <a:p>
            <a:r>
              <a:rPr lang="nl-NL" sz="1200" b="0" i="0" u="none" strike="noStrike" kern="1200" dirty="0">
                <a:solidFill>
                  <a:schemeClr val="tx1"/>
                </a:solidFill>
                <a:effectLst/>
                <a:latin typeface="+mn-lt"/>
                <a:ea typeface="+mn-ea"/>
                <a:cs typeface="+mn-cs"/>
              </a:rPr>
              <a:t>o   Kinderen van ouders met verslavingsproblemen hebben groter risico om zelf ook psychische problemen en/of verslavingsproblematiek te ontwikkelen</a:t>
            </a:r>
          </a:p>
          <a:p>
            <a:r>
              <a:rPr lang="nl-NL" sz="1200" b="0" i="0" u="none" strike="noStrike" kern="1200" dirty="0">
                <a:solidFill>
                  <a:schemeClr val="tx1"/>
                </a:solidFill>
                <a:effectLst/>
                <a:latin typeface="+mn-lt"/>
                <a:ea typeface="+mn-ea"/>
                <a:cs typeface="+mn-cs"/>
              </a:rPr>
              <a:t>o   Zowel overgewicht als ondergewicht van de moeder geeft bij het kind een verhoogde kans op long aandoeningen, hart- en vaat ziekte en slechtere cognitieve prestaties</a:t>
            </a:r>
          </a:p>
          <a:p>
            <a:r>
              <a:rPr lang="nl-NL" sz="1200" b="0" i="0" u="none" strike="noStrike" kern="1200" dirty="0">
                <a:solidFill>
                  <a:schemeClr val="tx1"/>
                </a:solidFill>
                <a:effectLst/>
                <a:latin typeface="+mn-lt"/>
                <a:ea typeface="+mn-ea"/>
                <a:cs typeface="+mn-cs"/>
              </a:rPr>
              <a:t>o   Bij vrouwen die voldoende bewegen tijdens zwangerschap is de placenta groter en beter doorbloed wat de voeding en zuurstof toevoer aan de foetus ten goede komt. Een goede doorbloeding van de placenta bevordert de ontwikkeling van de organen waaronder het brein</a:t>
            </a:r>
          </a:p>
          <a:p>
            <a:r>
              <a:rPr lang="nl-NL" sz="1200" b="0" i="0" u="none" strike="noStrike" kern="1200" dirty="0">
                <a:solidFill>
                  <a:schemeClr val="tx1"/>
                </a:solidFill>
                <a:effectLst/>
                <a:latin typeface="+mn-lt"/>
                <a:ea typeface="+mn-ea"/>
                <a:cs typeface="+mn-cs"/>
              </a:rPr>
              <a:t>o   Kinderen van vaders die vóór de zwangerschap rookten lijken een grotere kans te hebben op bepaalde types kanker zoals leukemie</a:t>
            </a:r>
          </a:p>
          <a:p>
            <a:r>
              <a:rPr lang="nl-NL" sz="1200" b="0" i="0" u="none" strike="noStrike" kern="1200" dirty="0">
                <a:solidFill>
                  <a:schemeClr val="tx1"/>
                </a:solidFill>
                <a:effectLst/>
                <a:latin typeface="+mn-lt"/>
                <a:ea typeface="+mn-ea"/>
                <a:cs typeface="+mn-cs"/>
              </a:rPr>
              <a:t> </a:t>
            </a:r>
          </a:p>
          <a:p>
            <a:r>
              <a:rPr lang="nl-NL" sz="1200" b="0" i="0" u="none" strike="noStrike" kern="1200" dirty="0">
                <a:solidFill>
                  <a:schemeClr val="tx1"/>
                </a:solidFill>
                <a:effectLst/>
                <a:latin typeface="+mn-lt"/>
                <a:ea typeface="+mn-ea"/>
                <a:cs typeface="+mn-cs"/>
              </a:rPr>
              <a:t>hechting:</a:t>
            </a:r>
          </a:p>
          <a:p>
            <a:r>
              <a:rPr lang="nl-NL" sz="1200" b="0" i="0" u="none" strike="noStrike" kern="1200" dirty="0">
                <a:solidFill>
                  <a:schemeClr val="tx1"/>
                </a:solidFill>
                <a:effectLst/>
                <a:latin typeface="+mn-lt"/>
                <a:ea typeface="+mn-ea"/>
                <a:cs typeface="+mn-cs"/>
              </a:rPr>
              <a:t>o   Vroeggeboorte, een ontwikkelingsstoornis bij het kind, psychiatrische problemen bij de ouder, en het gebrek aan continuïteit en stabiliteit in het contact tussen ouder en kind (ook bij adoptie en pleegzorg) zijn risicofactoren die kunnen leiden tot een onveilige of problematische gehechtheidsrelatie. Onveilige hechting kan leiden tot allerlei gedragsproblemen, ook op latere leeftijd</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3</a:t>
            </a:fld>
            <a:endParaRPr lang="nl-NL"/>
          </a:p>
        </p:txBody>
      </p:sp>
    </p:spTree>
    <p:extLst>
      <p:ext uri="{BB962C8B-B14F-4D97-AF65-F5344CB8AC3E}">
        <p14:creationId xmlns:p14="http://schemas.microsoft.com/office/powerpoint/2010/main" val="2829782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D7502-CDD4-5949-A56F-4C38606F959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757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0260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19</a:t>
            </a:fld>
            <a:endParaRPr lang="nl-NL"/>
          </a:p>
        </p:txBody>
      </p:sp>
    </p:spTree>
    <p:extLst>
      <p:ext uri="{BB962C8B-B14F-4D97-AF65-F5344CB8AC3E}">
        <p14:creationId xmlns:p14="http://schemas.microsoft.com/office/powerpoint/2010/main" val="108745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9.svg"/><Relationship Id="rId18" Type="http://schemas.openxmlformats.org/officeDocument/2006/relationships/image" Target="../media/image24.png"/><Relationship Id="rId3" Type="http://schemas.openxmlformats.org/officeDocument/2006/relationships/image" Target="../media/image29.svg"/><Relationship Id="rId21" Type="http://schemas.openxmlformats.org/officeDocument/2006/relationships/image" Target="../media/image47.svg"/><Relationship Id="rId7" Type="http://schemas.openxmlformats.org/officeDocument/2006/relationships/image" Target="../media/image33.svg"/><Relationship Id="rId12" Type="http://schemas.openxmlformats.org/officeDocument/2006/relationships/image" Target="../media/image21.png"/><Relationship Id="rId17" Type="http://schemas.openxmlformats.org/officeDocument/2006/relationships/image" Target="../media/image43.svg"/><Relationship Id="rId25" Type="http://schemas.openxmlformats.org/officeDocument/2006/relationships/image" Target="../media/image51.svg"/><Relationship Id="rId2" Type="http://schemas.openxmlformats.org/officeDocument/2006/relationships/image" Target="../media/image16.png"/><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image" Target="../media/image37.svg"/><Relationship Id="rId24" Type="http://schemas.openxmlformats.org/officeDocument/2006/relationships/image" Target="../media/image27.png"/><Relationship Id="rId5" Type="http://schemas.openxmlformats.org/officeDocument/2006/relationships/image" Target="../media/image31.svg"/><Relationship Id="rId15" Type="http://schemas.openxmlformats.org/officeDocument/2006/relationships/image" Target="../media/image41.svg"/><Relationship Id="rId23" Type="http://schemas.openxmlformats.org/officeDocument/2006/relationships/image" Target="../media/image49.svg"/><Relationship Id="rId10" Type="http://schemas.openxmlformats.org/officeDocument/2006/relationships/image" Target="../media/image20.png"/><Relationship Id="rId19" Type="http://schemas.openxmlformats.org/officeDocument/2006/relationships/image" Target="../media/image45.svg"/><Relationship Id="rId4" Type="http://schemas.openxmlformats.org/officeDocument/2006/relationships/image" Target="../media/image17.png"/><Relationship Id="rId9" Type="http://schemas.openxmlformats.org/officeDocument/2006/relationships/image" Target="../media/image35.svg"/><Relationship Id="rId14" Type="http://schemas.openxmlformats.org/officeDocument/2006/relationships/image" Target="../media/image22.png"/><Relationship Id="rId22"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3.svg"/><Relationship Id="rId18" Type="http://schemas.openxmlformats.org/officeDocument/2006/relationships/image" Target="../media/image36.png"/><Relationship Id="rId3" Type="http://schemas.openxmlformats.org/officeDocument/2006/relationships/image" Target="../media/image53.svg"/><Relationship Id="rId21" Type="http://schemas.openxmlformats.org/officeDocument/2006/relationships/image" Target="../media/image71.svg"/><Relationship Id="rId7" Type="http://schemas.openxmlformats.org/officeDocument/2006/relationships/image" Target="../media/image57.svg"/><Relationship Id="rId12" Type="http://schemas.openxmlformats.org/officeDocument/2006/relationships/image" Target="../media/image33.png"/><Relationship Id="rId17" Type="http://schemas.openxmlformats.org/officeDocument/2006/relationships/image" Target="../media/image67.svg"/><Relationship Id="rId25" Type="http://schemas.openxmlformats.org/officeDocument/2006/relationships/image" Target="../media/image75.svg"/><Relationship Id="rId2" Type="http://schemas.openxmlformats.org/officeDocument/2006/relationships/image" Target="../media/image28.png"/><Relationship Id="rId16" Type="http://schemas.openxmlformats.org/officeDocument/2006/relationships/image" Target="../media/image35.png"/><Relationship Id="rId20"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30.png"/><Relationship Id="rId11" Type="http://schemas.openxmlformats.org/officeDocument/2006/relationships/image" Target="../media/image61.svg"/><Relationship Id="rId24" Type="http://schemas.openxmlformats.org/officeDocument/2006/relationships/image" Target="../media/image39.png"/><Relationship Id="rId5" Type="http://schemas.openxmlformats.org/officeDocument/2006/relationships/image" Target="../media/image55.svg"/><Relationship Id="rId15" Type="http://schemas.openxmlformats.org/officeDocument/2006/relationships/image" Target="../media/image65.svg"/><Relationship Id="rId23" Type="http://schemas.openxmlformats.org/officeDocument/2006/relationships/image" Target="../media/image73.svg"/><Relationship Id="rId10" Type="http://schemas.openxmlformats.org/officeDocument/2006/relationships/image" Target="../media/image32.png"/><Relationship Id="rId19" Type="http://schemas.openxmlformats.org/officeDocument/2006/relationships/image" Target="../media/image69.svg"/><Relationship Id="rId4" Type="http://schemas.openxmlformats.org/officeDocument/2006/relationships/image" Target="../media/image29.png"/><Relationship Id="rId9" Type="http://schemas.openxmlformats.org/officeDocument/2006/relationships/image" Target="../media/image59.svg"/><Relationship Id="rId14" Type="http://schemas.openxmlformats.org/officeDocument/2006/relationships/image" Target="../media/image34.png"/><Relationship Id="rId22" Type="http://schemas.openxmlformats.org/officeDocument/2006/relationships/image" Target="../media/image3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87.svg"/><Relationship Id="rId18" Type="http://schemas.openxmlformats.org/officeDocument/2006/relationships/image" Target="../media/image48.png"/><Relationship Id="rId3" Type="http://schemas.openxmlformats.org/officeDocument/2006/relationships/image" Target="../media/image77.svg"/><Relationship Id="rId21" Type="http://schemas.openxmlformats.org/officeDocument/2006/relationships/image" Target="../media/image95.svg"/><Relationship Id="rId7" Type="http://schemas.openxmlformats.org/officeDocument/2006/relationships/image" Target="../media/image81.svg"/><Relationship Id="rId12" Type="http://schemas.openxmlformats.org/officeDocument/2006/relationships/image" Target="../media/image45.png"/><Relationship Id="rId17" Type="http://schemas.openxmlformats.org/officeDocument/2006/relationships/image" Target="../media/image91.svg"/><Relationship Id="rId25" Type="http://schemas.openxmlformats.org/officeDocument/2006/relationships/image" Target="../media/image99.svg"/><Relationship Id="rId2" Type="http://schemas.openxmlformats.org/officeDocument/2006/relationships/image" Target="../media/image40.png"/><Relationship Id="rId16" Type="http://schemas.openxmlformats.org/officeDocument/2006/relationships/image" Target="../media/image47.png"/><Relationship Id="rId20" Type="http://schemas.openxmlformats.org/officeDocument/2006/relationships/image" Target="../media/image49.png"/><Relationship Id="rId1" Type="http://schemas.openxmlformats.org/officeDocument/2006/relationships/slideMaster" Target="../slideMasters/slideMaster2.xml"/><Relationship Id="rId6" Type="http://schemas.openxmlformats.org/officeDocument/2006/relationships/image" Target="../media/image42.png"/><Relationship Id="rId11" Type="http://schemas.openxmlformats.org/officeDocument/2006/relationships/image" Target="../media/image85.svg"/><Relationship Id="rId24" Type="http://schemas.openxmlformats.org/officeDocument/2006/relationships/image" Target="../media/image51.png"/><Relationship Id="rId5" Type="http://schemas.openxmlformats.org/officeDocument/2006/relationships/image" Target="../media/image79.svg"/><Relationship Id="rId15" Type="http://schemas.openxmlformats.org/officeDocument/2006/relationships/image" Target="../media/image89.svg"/><Relationship Id="rId23" Type="http://schemas.openxmlformats.org/officeDocument/2006/relationships/image" Target="../media/image97.svg"/><Relationship Id="rId10" Type="http://schemas.openxmlformats.org/officeDocument/2006/relationships/image" Target="../media/image44.png"/><Relationship Id="rId19" Type="http://schemas.openxmlformats.org/officeDocument/2006/relationships/image" Target="../media/image93.svg"/><Relationship Id="rId4" Type="http://schemas.openxmlformats.org/officeDocument/2006/relationships/image" Target="../media/image41.png"/><Relationship Id="rId9" Type="http://schemas.openxmlformats.org/officeDocument/2006/relationships/image" Target="../media/image83.svg"/><Relationship Id="rId14" Type="http://schemas.openxmlformats.org/officeDocument/2006/relationships/image" Target="../media/image46.png"/><Relationship Id="rId22" Type="http://schemas.openxmlformats.org/officeDocument/2006/relationships/image" Target="../media/image5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87.svg"/><Relationship Id="rId18" Type="http://schemas.openxmlformats.org/officeDocument/2006/relationships/image" Target="../media/image48.png"/><Relationship Id="rId3" Type="http://schemas.openxmlformats.org/officeDocument/2006/relationships/image" Target="../media/image77.svg"/><Relationship Id="rId21" Type="http://schemas.openxmlformats.org/officeDocument/2006/relationships/image" Target="../media/image95.svg"/><Relationship Id="rId7" Type="http://schemas.openxmlformats.org/officeDocument/2006/relationships/image" Target="../media/image81.svg"/><Relationship Id="rId12" Type="http://schemas.openxmlformats.org/officeDocument/2006/relationships/image" Target="../media/image45.png"/><Relationship Id="rId17" Type="http://schemas.openxmlformats.org/officeDocument/2006/relationships/image" Target="../media/image91.svg"/><Relationship Id="rId25" Type="http://schemas.openxmlformats.org/officeDocument/2006/relationships/image" Target="../media/image99.svg"/><Relationship Id="rId2" Type="http://schemas.openxmlformats.org/officeDocument/2006/relationships/image" Target="../media/image40.png"/><Relationship Id="rId16" Type="http://schemas.openxmlformats.org/officeDocument/2006/relationships/image" Target="../media/image47.png"/><Relationship Id="rId20" Type="http://schemas.openxmlformats.org/officeDocument/2006/relationships/image" Target="../media/image49.png"/><Relationship Id="rId1" Type="http://schemas.openxmlformats.org/officeDocument/2006/relationships/slideMaster" Target="../slideMasters/slideMaster2.xml"/><Relationship Id="rId6" Type="http://schemas.openxmlformats.org/officeDocument/2006/relationships/image" Target="../media/image42.png"/><Relationship Id="rId11" Type="http://schemas.openxmlformats.org/officeDocument/2006/relationships/image" Target="../media/image85.svg"/><Relationship Id="rId24" Type="http://schemas.openxmlformats.org/officeDocument/2006/relationships/image" Target="../media/image51.png"/><Relationship Id="rId5" Type="http://schemas.openxmlformats.org/officeDocument/2006/relationships/image" Target="../media/image79.svg"/><Relationship Id="rId15" Type="http://schemas.openxmlformats.org/officeDocument/2006/relationships/image" Target="../media/image89.svg"/><Relationship Id="rId23" Type="http://schemas.openxmlformats.org/officeDocument/2006/relationships/image" Target="../media/image97.svg"/><Relationship Id="rId10" Type="http://schemas.openxmlformats.org/officeDocument/2006/relationships/image" Target="../media/image44.png"/><Relationship Id="rId19" Type="http://schemas.openxmlformats.org/officeDocument/2006/relationships/image" Target="../media/image93.svg"/><Relationship Id="rId4" Type="http://schemas.openxmlformats.org/officeDocument/2006/relationships/image" Target="../media/image41.png"/><Relationship Id="rId9" Type="http://schemas.openxmlformats.org/officeDocument/2006/relationships/image" Target="../media/image83.svg"/><Relationship Id="rId14" Type="http://schemas.openxmlformats.org/officeDocument/2006/relationships/image" Target="../media/image46.png"/><Relationship Id="rId22" Type="http://schemas.openxmlformats.org/officeDocument/2006/relationships/image" Target="../media/image5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11.svg"/><Relationship Id="rId18" Type="http://schemas.openxmlformats.org/officeDocument/2006/relationships/image" Target="../media/image60.png"/><Relationship Id="rId26" Type="http://schemas.openxmlformats.org/officeDocument/2006/relationships/image" Target="../media/image64.png"/><Relationship Id="rId3" Type="http://schemas.openxmlformats.org/officeDocument/2006/relationships/image" Target="../media/image101.svg"/><Relationship Id="rId21" Type="http://schemas.openxmlformats.org/officeDocument/2006/relationships/image" Target="../media/image119.svg"/><Relationship Id="rId7" Type="http://schemas.openxmlformats.org/officeDocument/2006/relationships/image" Target="../media/image105.svg"/><Relationship Id="rId12" Type="http://schemas.openxmlformats.org/officeDocument/2006/relationships/image" Target="../media/image57.png"/><Relationship Id="rId17" Type="http://schemas.openxmlformats.org/officeDocument/2006/relationships/image" Target="../media/image115.svg"/><Relationship Id="rId25" Type="http://schemas.openxmlformats.org/officeDocument/2006/relationships/image" Target="../media/image123.svg"/><Relationship Id="rId2" Type="http://schemas.openxmlformats.org/officeDocument/2006/relationships/image" Target="../media/image52.png"/><Relationship Id="rId16" Type="http://schemas.openxmlformats.org/officeDocument/2006/relationships/image" Target="../media/image59.png"/><Relationship Id="rId20" Type="http://schemas.openxmlformats.org/officeDocument/2006/relationships/image" Target="../media/image61.png"/><Relationship Id="rId29" Type="http://schemas.openxmlformats.org/officeDocument/2006/relationships/image" Target="../media/image127.sv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109.svg"/><Relationship Id="rId24" Type="http://schemas.openxmlformats.org/officeDocument/2006/relationships/image" Target="../media/image63.png"/><Relationship Id="rId5" Type="http://schemas.openxmlformats.org/officeDocument/2006/relationships/image" Target="../media/image103.svg"/><Relationship Id="rId15" Type="http://schemas.openxmlformats.org/officeDocument/2006/relationships/image" Target="../media/image113.svg"/><Relationship Id="rId23" Type="http://schemas.openxmlformats.org/officeDocument/2006/relationships/image" Target="../media/image121.svg"/><Relationship Id="rId28" Type="http://schemas.openxmlformats.org/officeDocument/2006/relationships/image" Target="../media/image65.png"/><Relationship Id="rId10" Type="http://schemas.openxmlformats.org/officeDocument/2006/relationships/image" Target="../media/image56.png"/><Relationship Id="rId19" Type="http://schemas.openxmlformats.org/officeDocument/2006/relationships/image" Target="../media/image117.svg"/><Relationship Id="rId4" Type="http://schemas.openxmlformats.org/officeDocument/2006/relationships/image" Target="../media/image53.png"/><Relationship Id="rId9" Type="http://schemas.openxmlformats.org/officeDocument/2006/relationships/image" Target="../media/image107.svg"/><Relationship Id="rId14" Type="http://schemas.openxmlformats.org/officeDocument/2006/relationships/image" Target="../media/image58.png"/><Relationship Id="rId22" Type="http://schemas.openxmlformats.org/officeDocument/2006/relationships/image" Target="../media/image62.png"/><Relationship Id="rId27" Type="http://schemas.openxmlformats.org/officeDocument/2006/relationships/image" Target="../media/image125.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11.svg"/><Relationship Id="rId18" Type="http://schemas.openxmlformats.org/officeDocument/2006/relationships/image" Target="../media/image60.png"/><Relationship Id="rId26" Type="http://schemas.openxmlformats.org/officeDocument/2006/relationships/image" Target="../media/image64.png"/><Relationship Id="rId3" Type="http://schemas.openxmlformats.org/officeDocument/2006/relationships/image" Target="../media/image101.svg"/><Relationship Id="rId21" Type="http://schemas.openxmlformats.org/officeDocument/2006/relationships/image" Target="../media/image119.svg"/><Relationship Id="rId7" Type="http://schemas.openxmlformats.org/officeDocument/2006/relationships/image" Target="../media/image105.svg"/><Relationship Id="rId12" Type="http://schemas.openxmlformats.org/officeDocument/2006/relationships/image" Target="../media/image57.png"/><Relationship Id="rId17" Type="http://schemas.openxmlformats.org/officeDocument/2006/relationships/image" Target="../media/image115.svg"/><Relationship Id="rId25" Type="http://schemas.openxmlformats.org/officeDocument/2006/relationships/image" Target="../media/image123.svg"/><Relationship Id="rId2" Type="http://schemas.openxmlformats.org/officeDocument/2006/relationships/image" Target="../media/image52.png"/><Relationship Id="rId16" Type="http://schemas.openxmlformats.org/officeDocument/2006/relationships/image" Target="../media/image59.png"/><Relationship Id="rId20" Type="http://schemas.openxmlformats.org/officeDocument/2006/relationships/image" Target="../media/image61.png"/><Relationship Id="rId29" Type="http://schemas.openxmlformats.org/officeDocument/2006/relationships/image" Target="../media/image127.sv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109.svg"/><Relationship Id="rId24" Type="http://schemas.openxmlformats.org/officeDocument/2006/relationships/image" Target="../media/image63.png"/><Relationship Id="rId5" Type="http://schemas.openxmlformats.org/officeDocument/2006/relationships/image" Target="../media/image103.svg"/><Relationship Id="rId15" Type="http://schemas.openxmlformats.org/officeDocument/2006/relationships/image" Target="../media/image113.svg"/><Relationship Id="rId23" Type="http://schemas.openxmlformats.org/officeDocument/2006/relationships/image" Target="../media/image121.svg"/><Relationship Id="rId28" Type="http://schemas.openxmlformats.org/officeDocument/2006/relationships/image" Target="../media/image65.png"/><Relationship Id="rId10" Type="http://schemas.openxmlformats.org/officeDocument/2006/relationships/image" Target="../media/image56.png"/><Relationship Id="rId19" Type="http://schemas.openxmlformats.org/officeDocument/2006/relationships/image" Target="../media/image117.svg"/><Relationship Id="rId4" Type="http://schemas.openxmlformats.org/officeDocument/2006/relationships/image" Target="../media/image53.png"/><Relationship Id="rId9" Type="http://schemas.openxmlformats.org/officeDocument/2006/relationships/image" Target="../media/image107.svg"/><Relationship Id="rId14" Type="http://schemas.openxmlformats.org/officeDocument/2006/relationships/image" Target="../media/image58.png"/><Relationship Id="rId22" Type="http://schemas.openxmlformats.org/officeDocument/2006/relationships/image" Target="../media/image62.png"/><Relationship Id="rId27" Type="http://schemas.openxmlformats.org/officeDocument/2006/relationships/image" Target="../media/image125.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11.svg"/><Relationship Id="rId18" Type="http://schemas.openxmlformats.org/officeDocument/2006/relationships/image" Target="../media/image60.png"/><Relationship Id="rId26" Type="http://schemas.openxmlformats.org/officeDocument/2006/relationships/image" Target="../media/image64.png"/><Relationship Id="rId3" Type="http://schemas.openxmlformats.org/officeDocument/2006/relationships/image" Target="../media/image101.svg"/><Relationship Id="rId21" Type="http://schemas.openxmlformats.org/officeDocument/2006/relationships/image" Target="../media/image119.svg"/><Relationship Id="rId7" Type="http://schemas.openxmlformats.org/officeDocument/2006/relationships/image" Target="../media/image105.svg"/><Relationship Id="rId12" Type="http://schemas.openxmlformats.org/officeDocument/2006/relationships/image" Target="../media/image57.png"/><Relationship Id="rId17" Type="http://schemas.openxmlformats.org/officeDocument/2006/relationships/image" Target="../media/image115.svg"/><Relationship Id="rId25" Type="http://schemas.openxmlformats.org/officeDocument/2006/relationships/image" Target="../media/image123.svg"/><Relationship Id="rId2" Type="http://schemas.openxmlformats.org/officeDocument/2006/relationships/image" Target="../media/image52.png"/><Relationship Id="rId16" Type="http://schemas.openxmlformats.org/officeDocument/2006/relationships/image" Target="../media/image59.png"/><Relationship Id="rId20" Type="http://schemas.openxmlformats.org/officeDocument/2006/relationships/image" Target="../media/image61.png"/><Relationship Id="rId29" Type="http://schemas.openxmlformats.org/officeDocument/2006/relationships/image" Target="../media/image127.sv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109.svg"/><Relationship Id="rId24" Type="http://schemas.openxmlformats.org/officeDocument/2006/relationships/image" Target="../media/image63.png"/><Relationship Id="rId5" Type="http://schemas.openxmlformats.org/officeDocument/2006/relationships/image" Target="../media/image103.svg"/><Relationship Id="rId15" Type="http://schemas.openxmlformats.org/officeDocument/2006/relationships/image" Target="../media/image113.svg"/><Relationship Id="rId23" Type="http://schemas.openxmlformats.org/officeDocument/2006/relationships/image" Target="../media/image121.svg"/><Relationship Id="rId28" Type="http://schemas.openxmlformats.org/officeDocument/2006/relationships/image" Target="../media/image65.png"/><Relationship Id="rId10" Type="http://schemas.openxmlformats.org/officeDocument/2006/relationships/image" Target="../media/image56.png"/><Relationship Id="rId19" Type="http://schemas.openxmlformats.org/officeDocument/2006/relationships/image" Target="../media/image117.svg"/><Relationship Id="rId4" Type="http://schemas.openxmlformats.org/officeDocument/2006/relationships/image" Target="../media/image53.png"/><Relationship Id="rId9" Type="http://schemas.openxmlformats.org/officeDocument/2006/relationships/image" Target="../media/image107.svg"/><Relationship Id="rId14" Type="http://schemas.openxmlformats.org/officeDocument/2006/relationships/image" Target="../media/image58.png"/><Relationship Id="rId22" Type="http://schemas.openxmlformats.org/officeDocument/2006/relationships/image" Target="../media/image62.png"/><Relationship Id="rId27" Type="http://schemas.openxmlformats.org/officeDocument/2006/relationships/image" Target="../media/image125.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2.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4.pn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6.png"/><Relationship Id="rId11" Type="http://schemas.openxmlformats.org/officeDocument/2006/relationships/image" Target="../media/image10.svg"/><Relationship Id="rId24" Type="http://schemas.openxmlformats.org/officeDocument/2006/relationships/image" Target="../media/image15.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8.png"/><Relationship Id="rId19" Type="http://schemas.openxmlformats.org/officeDocument/2006/relationships/image" Target="../media/image18.svg"/><Relationship Id="rId4" Type="http://schemas.openxmlformats.org/officeDocument/2006/relationships/image" Target="../media/image5.png"/><Relationship Id="rId9" Type="http://schemas.openxmlformats.org/officeDocument/2006/relationships/image" Target="../media/image8.svg"/><Relationship Id="rId14" Type="http://schemas.openxmlformats.org/officeDocument/2006/relationships/image" Target="../media/image10.png"/><Relationship Id="rId22"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6.svg"/><Relationship Id="rId18" Type="http://schemas.openxmlformats.org/officeDocument/2006/relationships/image" Target="../media/image24.png"/><Relationship Id="rId3" Type="http://schemas.openxmlformats.org/officeDocument/2006/relationships/image" Target="../media/image26.svg"/><Relationship Id="rId21" Type="http://schemas.openxmlformats.org/officeDocument/2006/relationships/image" Target="../media/image44.svg"/><Relationship Id="rId7" Type="http://schemas.openxmlformats.org/officeDocument/2006/relationships/image" Target="../media/image30.svg"/><Relationship Id="rId12" Type="http://schemas.openxmlformats.org/officeDocument/2006/relationships/image" Target="../media/image21.png"/><Relationship Id="rId17" Type="http://schemas.openxmlformats.org/officeDocument/2006/relationships/image" Target="../media/image40.svg"/><Relationship Id="rId25" Type="http://schemas.openxmlformats.org/officeDocument/2006/relationships/image" Target="../media/image48.svg"/><Relationship Id="rId2" Type="http://schemas.openxmlformats.org/officeDocument/2006/relationships/image" Target="../media/image16.png"/><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Master" Target="../slideMasters/slideMaster5.xml"/><Relationship Id="rId6" Type="http://schemas.openxmlformats.org/officeDocument/2006/relationships/image" Target="../media/image18.png"/><Relationship Id="rId11" Type="http://schemas.openxmlformats.org/officeDocument/2006/relationships/image" Target="../media/image34.svg"/><Relationship Id="rId24" Type="http://schemas.openxmlformats.org/officeDocument/2006/relationships/image" Target="../media/image27.png"/><Relationship Id="rId5" Type="http://schemas.openxmlformats.org/officeDocument/2006/relationships/image" Target="../media/image28.svg"/><Relationship Id="rId15" Type="http://schemas.openxmlformats.org/officeDocument/2006/relationships/image" Target="../media/image38.svg"/><Relationship Id="rId23" Type="http://schemas.openxmlformats.org/officeDocument/2006/relationships/image" Target="../media/image46.svg"/><Relationship Id="rId10" Type="http://schemas.openxmlformats.org/officeDocument/2006/relationships/image" Target="../media/image20.png"/><Relationship Id="rId19" Type="http://schemas.openxmlformats.org/officeDocument/2006/relationships/image" Target="../media/image42.svg"/><Relationship Id="rId4" Type="http://schemas.openxmlformats.org/officeDocument/2006/relationships/image" Target="../media/image17.png"/><Relationship Id="rId9" Type="http://schemas.openxmlformats.org/officeDocument/2006/relationships/image" Target="../media/image32.svg"/><Relationship Id="rId14" Type="http://schemas.openxmlformats.org/officeDocument/2006/relationships/image" Target="../media/image22.png"/><Relationship Id="rId22" Type="http://schemas.openxmlformats.org/officeDocument/2006/relationships/image" Target="../media/image2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60.svg"/><Relationship Id="rId18" Type="http://schemas.openxmlformats.org/officeDocument/2006/relationships/image" Target="../media/image36.png"/><Relationship Id="rId3" Type="http://schemas.openxmlformats.org/officeDocument/2006/relationships/image" Target="../media/image50.svg"/><Relationship Id="rId21" Type="http://schemas.openxmlformats.org/officeDocument/2006/relationships/image" Target="../media/image68.svg"/><Relationship Id="rId7" Type="http://schemas.openxmlformats.org/officeDocument/2006/relationships/image" Target="../media/image54.svg"/><Relationship Id="rId12" Type="http://schemas.openxmlformats.org/officeDocument/2006/relationships/image" Target="../media/image33.png"/><Relationship Id="rId17" Type="http://schemas.openxmlformats.org/officeDocument/2006/relationships/image" Target="../media/image64.svg"/><Relationship Id="rId25" Type="http://schemas.openxmlformats.org/officeDocument/2006/relationships/image" Target="../media/image72.svg"/><Relationship Id="rId2" Type="http://schemas.openxmlformats.org/officeDocument/2006/relationships/image" Target="../media/image28.png"/><Relationship Id="rId16" Type="http://schemas.openxmlformats.org/officeDocument/2006/relationships/image" Target="../media/image35.png"/><Relationship Id="rId20" Type="http://schemas.openxmlformats.org/officeDocument/2006/relationships/image" Target="../media/image37.png"/><Relationship Id="rId1" Type="http://schemas.openxmlformats.org/officeDocument/2006/relationships/slideMaster" Target="../slideMasters/slideMaster5.xml"/><Relationship Id="rId6" Type="http://schemas.openxmlformats.org/officeDocument/2006/relationships/image" Target="../media/image30.png"/><Relationship Id="rId11" Type="http://schemas.openxmlformats.org/officeDocument/2006/relationships/image" Target="../media/image58.svg"/><Relationship Id="rId24" Type="http://schemas.openxmlformats.org/officeDocument/2006/relationships/image" Target="../media/image39.png"/><Relationship Id="rId5" Type="http://schemas.openxmlformats.org/officeDocument/2006/relationships/image" Target="../media/image52.svg"/><Relationship Id="rId15" Type="http://schemas.openxmlformats.org/officeDocument/2006/relationships/image" Target="../media/image62.svg"/><Relationship Id="rId23" Type="http://schemas.openxmlformats.org/officeDocument/2006/relationships/image" Target="../media/image70.svg"/><Relationship Id="rId10" Type="http://schemas.openxmlformats.org/officeDocument/2006/relationships/image" Target="../media/image32.png"/><Relationship Id="rId19" Type="http://schemas.openxmlformats.org/officeDocument/2006/relationships/image" Target="../media/image66.svg"/><Relationship Id="rId4" Type="http://schemas.openxmlformats.org/officeDocument/2006/relationships/image" Target="../media/image29.png"/><Relationship Id="rId9" Type="http://schemas.openxmlformats.org/officeDocument/2006/relationships/image" Target="../media/image56.svg"/><Relationship Id="rId14" Type="http://schemas.openxmlformats.org/officeDocument/2006/relationships/image" Target="../media/image34.png"/><Relationship Id="rId22" Type="http://schemas.openxmlformats.org/officeDocument/2006/relationships/image" Target="../media/image3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84.svg"/><Relationship Id="rId18" Type="http://schemas.openxmlformats.org/officeDocument/2006/relationships/image" Target="../media/image48.png"/><Relationship Id="rId3" Type="http://schemas.openxmlformats.org/officeDocument/2006/relationships/image" Target="../media/image74.svg"/><Relationship Id="rId21" Type="http://schemas.openxmlformats.org/officeDocument/2006/relationships/image" Target="../media/image92.svg"/><Relationship Id="rId7" Type="http://schemas.openxmlformats.org/officeDocument/2006/relationships/image" Target="../media/image78.svg"/><Relationship Id="rId12" Type="http://schemas.openxmlformats.org/officeDocument/2006/relationships/image" Target="../media/image45.png"/><Relationship Id="rId17" Type="http://schemas.openxmlformats.org/officeDocument/2006/relationships/image" Target="../media/image88.svg"/><Relationship Id="rId25" Type="http://schemas.openxmlformats.org/officeDocument/2006/relationships/image" Target="../media/image96.svg"/><Relationship Id="rId2" Type="http://schemas.openxmlformats.org/officeDocument/2006/relationships/image" Target="../media/image40.png"/><Relationship Id="rId16" Type="http://schemas.openxmlformats.org/officeDocument/2006/relationships/image" Target="../media/image47.png"/><Relationship Id="rId20" Type="http://schemas.openxmlformats.org/officeDocument/2006/relationships/image" Target="../media/image49.png"/><Relationship Id="rId1" Type="http://schemas.openxmlformats.org/officeDocument/2006/relationships/slideMaster" Target="../slideMasters/slideMaster5.xml"/><Relationship Id="rId6" Type="http://schemas.openxmlformats.org/officeDocument/2006/relationships/image" Target="../media/image42.png"/><Relationship Id="rId11" Type="http://schemas.openxmlformats.org/officeDocument/2006/relationships/image" Target="../media/image82.svg"/><Relationship Id="rId24" Type="http://schemas.openxmlformats.org/officeDocument/2006/relationships/image" Target="../media/image51.png"/><Relationship Id="rId5" Type="http://schemas.openxmlformats.org/officeDocument/2006/relationships/image" Target="../media/image76.svg"/><Relationship Id="rId15" Type="http://schemas.openxmlformats.org/officeDocument/2006/relationships/image" Target="../media/image86.svg"/><Relationship Id="rId23" Type="http://schemas.openxmlformats.org/officeDocument/2006/relationships/image" Target="../media/image94.svg"/><Relationship Id="rId10" Type="http://schemas.openxmlformats.org/officeDocument/2006/relationships/image" Target="../media/image44.png"/><Relationship Id="rId19" Type="http://schemas.openxmlformats.org/officeDocument/2006/relationships/image" Target="../media/image90.svg"/><Relationship Id="rId4" Type="http://schemas.openxmlformats.org/officeDocument/2006/relationships/image" Target="../media/image41.png"/><Relationship Id="rId9" Type="http://schemas.openxmlformats.org/officeDocument/2006/relationships/image" Target="../media/image80.svg"/><Relationship Id="rId14" Type="http://schemas.openxmlformats.org/officeDocument/2006/relationships/image" Target="../media/image46.png"/><Relationship Id="rId22" Type="http://schemas.openxmlformats.org/officeDocument/2006/relationships/image" Target="../media/image5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84.svg"/><Relationship Id="rId18" Type="http://schemas.openxmlformats.org/officeDocument/2006/relationships/image" Target="../media/image48.png"/><Relationship Id="rId3" Type="http://schemas.openxmlformats.org/officeDocument/2006/relationships/image" Target="../media/image74.svg"/><Relationship Id="rId21" Type="http://schemas.openxmlformats.org/officeDocument/2006/relationships/image" Target="../media/image92.svg"/><Relationship Id="rId7" Type="http://schemas.openxmlformats.org/officeDocument/2006/relationships/image" Target="../media/image78.svg"/><Relationship Id="rId12" Type="http://schemas.openxmlformats.org/officeDocument/2006/relationships/image" Target="../media/image45.png"/><Relationship Id="rId17" Type="http://schemas.openxmlformats.org/officeDocument/2006/relationships/image" Target="../media/image88.svg"/><Relationship Id="rId25" Type="http://schemas.openxmlformats.org/officeDocument/2006/relationships/image" Target="../media/image96.svg"/><Relationship Id="rId2" Type="http://schemas.openxmlformats.org/officeDocument/2006/relationships/image" Target="../media/image40.png"/><Relationship Id="rId16" Type="http://schemas.openxmlformats.org/officeDocument/2006/relationships/image" Target="../media/image47.png"/><Relationship Id="rId20" Type="http://schemas.openxmlformats.org/officeDocument/2006/relationships/image" Target="../media/image49.png"/><Relationship Id="rId1" Type="http://schemas.openxmlformats.org/officeDocument/2006/relationships/slideMaster" Target="../slideMasters/slideMaster5.xml"/><Relationship Id="rId6" Type="http://schemas.openxmlformats.org/officeDocument/2006/relationships/image" Target="../media/image42.png"/><Relationship Id="rId11" Type="http://schemas.openxmlformats.org/officeDocument/2006/relationships/image" Target="../media/image82.svg"/><Relationship Id="rId24" Type="http://schemas.openxmlformats.org/officeDocument/2006/relationships/image" Target="../media/image51.png"/><Relationship Id="rId5" Type="http://schemas.openxmlformats.org/officeDocument/2006/relationships/image" Target="../media/image76.svg"/><Relationship Id="rId15" Type="http://schemas.openxmlformats.org/officeDocument/2006/relationships/image" Target="../media/image86.svg"/><Relationship Id="rId23" Type="http://schemas.openxmlformats.org/officeDocument/2006/relationships/image" Target="../media/image94.svg"/><Relationship Id="rId10" Type="http://schemas.openxmlformats.org/officeDocument/2006/relationships/image" Target="../media/image44.png"/><Relationship Id="rId19" Type="http://schemas.openxmlformats.org/officeDocument/2006/relationships/image" Target="../media/image90.svg"/><Relationship Id="rId4" Type="http://schemas.openxmlformats.org/officeDocument/2006/relationships/image" Target="../media/image41.png"/><Relationship Id="rId9" Type="http://schemas.openxmlformats.org/officeDocument/2006/relationships/image" Target="../media/image80.svg"/><Relationship Id="rId14" Type="http://schemas.openxmlformats.org/officeDocument/2006/relationships/image" Target="../media/image46.png"/><Relationship Id="rId22" Type="http://schemas.openxmlformats.org/officeDocument/2006/relationships/image" Target="../media/image5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08.svg"/><Relationship Id="rId18" Type="http://schemas.openxmlformats.org/officeDocument/2006/relationships/image" Target="../media/image60.png"/><Relationship Id="rId26" Type="http://schemas.openxmlformats.org/officeDocument/2006/relationships/image" Target="../media/image64.png"/><Relationship Id="rId3" Type="http://schemas.openxmlformats.org/officeDocument/2006/relationships/image" Target="../media/image98.svg"/><Relationship Id="rId21" Type="http://schemas.openxmlformats.org/officeDocument/2006/relationships/image" Target="../media/image116.svg"/><Relationship Id="rId7" Type="http://schemas.openxmlformats.org/officeDocument/2006/relationships/image" Target="../media/image102.svg"/><Relationship Id="rId12" Type="http://schemas.openxmlformats.org/officeDocument/2006/relationships/image" Target="../media/image57.png"/><Relationship Id="rId17" Type="http://schemas.openxmlformats.org/officeDocument/2006/relationships/image" Target="../media/image112.svg"/><Relationship Id="rId25" Type="http://schemas.openxmlformats.org/officeDocument/2006/relationships/image" Target="../media/image120.svg"/><Relationship Id="rId2" Type="http://schemas.openxmlformats.org/officeDocument/2006/relationships/image" Target="../media/image52.png"/><Relationship Id="rId16" Type="http://schemas.openxmlformats.org/officeDocument/2006/relationships/image" Target="../media/image59.png"/><Relationship Id="rId20" Type="http://schemas.openxmlformats.org/officeDocument/2006/relationships/image" Target="../media/image61.png"/><Relationship Id="rId29" Type="http://schemas.openxmlformats.org/officeDocument/2006/relationships/image" Target="../media/image124.svg"/><Relationship Id="rId1" Type="http://schemas.openxmlformats.org/officeDocument/2006/relationships/slideMaster" Target="../slideMasters/slideMaster5.xml"/><Relationship Id="rId6" Type="http://schemas.openxmlformats.org/officeDocument/2006/relationships/image" Target="../media/image54.png"/><Relationship Id="rId11" Type="http://schemas.openxmlformats.org/officeDocument/2006/relationships/image" Target="../media/image106.svg"/><Relationship Id="rId24" Type="http://schemas.openxmlformats.org/officeDocument/2006/relationships/image" Target="../media/image63.png"/><Relationship Id="rId5" Type="http://schemas.openxmlformats.org/officeDocument/2006/relationships/image" Target="../media/image100.svg"/><Relationship Id="rId15" Type="http://schemas.openxmlformats.org/officeDocument/2006/relationships/image" Target="../media/image110.svg"/><Relationship Id="rId23" Type="http://schemas.openxmlformats.org/officeDocument/2006/relationships/image" Target="../media/image118.svg"/><Relationship Id="rId28" Type="http://schemas.openxmlformats.org/officeDocument/2006/relationships/image" Target="../media/image65.png"/><Relationship Id="rId10" Type="http://schemas.openxmlformats.org/officeDocument/2006/relationships/image" Target="../media/image56.png"/><Relationship Id="rId19" Type="http://schemas.openxmlformats.org/officeDocument/2006/relationships/image" Target="../media/image114.svg"/><Relationship Id="rId4" Type="http://schemas.openxmlformats.org/officeDocument/2006/relationships/image" Target="../media/image53.png"/><Relationship Id="rId9" Type="http://schemas.openxmlformats.org/officeDocument/2006/relationships/image" Target="../media/image104.svg"/><Relationship Id="rId14" Type="http://schemas.openxmlformats.org/officeDocument/2006/relationships/image" Target="../media/image58.png"/><Relationship Id="rId22" Type="http://schemas.openxmlformats.org/officeDocument/2006/relationships/image" Target="../media/image62.png"/><Relationship Id="rId27" Type="http://schemas.openxmlformats.org/officeDocument/2006/relationships/image" Target="../media/image122.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08.svg"/><Relationship Id="rId18" Type="http://schemas.openxmlformats.org/officeDocument/2006/relationships/image" Target="../media/image60.png"/><Relationship Id="rId26" Type="http://schemas.openxmlformats.org/officeDocument/2006/relationships/image" Target="../media/image64.png"/><Relationship Id="rId3" Type="http://schemas.openxmlformats.org/officeDocument/2006/relationships/image" Target="../media/image98.svg"/><Relationship Id="rId21" Type="http://schemas.openxmlformats.org/officeDocument/2006/relationships/image" Target="../media/image116.svg"/><Relationship Id="rId7" Type="http://schemas.openxmlformats.org/officeDocument/2006/relationships/image" Target="../media/image102.svg"/><Relationship Id="rId12" Type="http://schemas.openxmlformats.org/officeDocument/2006/relationships/image" Target="../media/image57.png"/><Relationship Id="rId17" Type="http://schemas.openxmlformats.org/officeDocument/2006/relationships/image" Target="../media/image112.svg"/><Relationship Id="rId25" Type="http://schemas.openxmlformats.org/officeDocument/2006/relationships/image" Target="../media/image120.svg"/><Relationship Id="rId2" Type="http://schemas.openxmlformats.org/officeDocument/2006/relationships/image" Target="../media/image52.png"/><Relationship Id="rId16" Type="http://schemas.openxmlformats.org/officeDocument/2006/relationships/image" Target="../media/image59.png"/><Relationship Id="rId20" Type="http://schemas.openxmlformats.org/officeDocument/2006/relationships/image" Target="../media/image61.png"/><Relationship Id="rId29" Type="http://schemas.openxmlformats.org/officeDocument/2006/relationships/image" Target="../media/image124.svg"/><Relationship Id="rId1" Type="http://schemas.openxmlformats.org/officeDocument/2006/relationships/slideMaster" Target="../slideMasters/slideMaster5.xml"/><Relationship Id="rId6" Type="http://schemas.openxmlformats.org/officeDocument/2006/relationships/image" Target="../media/image54.png"/><Relationship Id="rId11" Type="http://schemas.openxmlformats.org/officeDocument/2006/relationships/image" Target="../media/image106.svg"/><Relationship Id="rId24" Type="http://schemas.openxmlformats.org/officeDocument/2006/relationships/image" Target="../media/image63.png"/><Relationship Id="rId5" Type="http://schemas.openxmlformats.org/officeDocument/2006/relationships/image" Target="../media/image100.svg"/><Relationship Id="rId15" Type="http://schemas.openxmlformats.org/officeDocument/2006/relationships/image" Target="../media/image110.svg"/><Relationship Id="rId23" Type="http://schemas.openxmlformats.org/officeDocument/2006/relationships/image" Target="../media/image118.svg"/><Relationship Id="rId28" Type="http://schemas.openxmlformats.org/officeDocument/2006/relationships/image" Target="../media/image65.png"/><Relationship Id="rId10" Type="http://schemas.openxmlformats.org/officeDocument/2006/relationships/image" Target="../media/image56.png"/><Relationship Id="rId19" Type="http://schemas.openxmlformats.org/officeDocument/2006/relationships/image" Target="../media/image114.svg"/><Relationship Id="rId4" Type="http://schemas.openxmlformats.org/officeDocument/2006/relationships/image" Target="../media/image53.png"/><Relationship Id="rId9" Type="http://schemas.openxmlformats.org/officeDocument/2006/relationships/image" Target="../media/image104.svg"/><Relationship Id="rId14" Type="http://schemas.openxmlformats.org/officeDocument/2006/relationships/image" Target="../media/image58.png"/><Relationship Id="rId22" Type="http://schemas.openxmlformats.org/officeDocument/2006/relationships/image" Target="../media/image62.png"/><Relationship Id="rId27" Type="http://schemas.openxmlformats.org/officeDocument/2006/relationships/image" Target="../media/image122.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08.svg"/><Relationship Id="rId18" Type="http://schemas.openxmlformats.org/officeDocument/2006/relationships/image" Target="../media/image60.png"/><Relationship Id="rId26" Type="http://schemas.openxmlformats.org/officeDocument/2006/relationships/image" Target="../media/image64.png"/><Relationship Id="rId3" Type="http://schemas.openxmlformats.org/officeDocument/2006/relationships/image" Target="../media/image98.svg"/><Relationship Id="rId21" Type="http://schemas.openxmlformats.org/officeDocument/2006/relationships/image" Target="../media/image116.svg"/><Relationship Id="rId7" Type="http://schemas.openxmlformats.org/officeDocument/2006/relationships/image" Target="../media/image102.svg"/><Relationship Id="rId12" Type="http://schemas.openxmlformats.org/officeDocument/2006/relationships/image" Target="../media/image57.png"/><Relationship Id="rId17" Type="http://schemas.openxmlformats.org/officeDocument/2006/relationships/image" Target="../media/image112.svg"/><Relationship Id="rId25" Type="http://schemas.openxmlformats.org/officeDocument/2006/relationships/image" Target="../media/image120.svg"/><Relationship Id="rId2" Type="http://schemas.openxmlformats.org/officeDocument/2006/relationships/image" Target="../media/image52.png"/><Relationship Id="rId16" Type="http://schemas.openxmlformats.org/officeDocument/2006/relationships/image" Target="../media/image59.png"/><Relationship Id="rId20" Type="http://schemas.openxmlformats.org/officeDocument/2006/relationships/image" Target="../media/image61.png"/><Relationship Id="rId29" Type="http://schemas.openxmlformats.org/officeDocument/2006/relationships/image" Target="../media/image124.svg"/><Relationship Id="rId1" Type="http://schemas.openxmlformats.org/officeDocument/2006/relationships/slideMaster" Target="../slideMasters/slideMaster5.xml"/><Relationship Id="rId6" Type="http://schemas.openxmlformats.org/officeDocument/2006/relationships/image" Target="../media/image54.png"/><Relationship Id="rId11" Type="http://schemas.openxmlformats.org/officeDocument/2006/relationships/image" Target="../media/image106.svg"/><Relationship Id="rId24" Type="http://schemas.openxmlformats.org/officeDocument/2006/relationships/image" Target="../media/image63.png"/><Relationship Id="rId5" Type="http://schemas.openxmlformats.org/officeDocument/2006/relationships/image" Target="../media/image100.svg"/><Relationship Id="rId15" Type="http://schemas.openxmlformats.org/officeDocument/2006/relationships/image" Target="../media/image110.svg"/><Relationship Id="rId23" Type="http://schemas.openxmlformats.org/officeDocument/2006/relationships/image" Target="../media/image118.svg"/><Relationship Id="rId28" Type="http://schemas.openxmlformats.org/officeDocument/2006/relationships/image" Target="../media/image65.png"/><Relationship Id="rId10" Type="http://schemas.openxmlformats.org/officeDocument/2006/relationships/image" Target="../media/image56.png"/><Relationship Id="rId19" Type="http://schemas.openxmlformats.org/officeDocument/2006/relationships/image" Target="../media/image114.svg"/><Relationship Id="rId4" Type="http://schemas.openxmlformats.org/officeDocument/2006/relationships/image" Target="../media/image53.png"/><Relationship Id="rId9" Type="http://schemas.openxmlformats.org/officeDocument/2006/relationships/image" Target="../media/image104.svg"/><Relationship Id="rId14" Type="http://schemas.openxmlformats.org/officeDocument/2006/relationships/image" Target="../media/image58.png"/><Relationship Id="rId22" Type="http://schemas.openxmlformats.org/officeDocument/2006/relationships/image" Target="../media/image62.png"/><Relationship Id="rId27" Type="http://schemas.openxmlformats.org/officeDocument/2006/relationships/image" Target="../media/image122.sv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18" Type="http://schemas.openxmlformats.org/officeDocument/2006/relationships/image" Target="../media/image12.png"/><Relationship Id="rId3" Type="http://schemas.openxmlformats.org/officeDocument/2006/relationships/image" Target="../media/image5.sv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9.png"/><Relationship Id="rId17" Type="http://schemas.openxmlformats.org/officeDocument/2006/relationships/image" Target="../media/image19.svg"/><Relationship Id="rId25" Type="http://schemas.openxmlformats.org/officeDocument/2006/relationships/image" Target="../media/image27.svg"/><Relationship Id="rId2" Type="http://schemas.openxmlformats.org/officeDocument/2006/relationships/image" Target="../media/image4.pn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3.svg"/><Relationship Id="rId24" Type="http://schemas.openxmlformats.org/officeDocument/2006/relationships/image" Target="../media/image15.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10" Type="http://schemas.openxmlformats.org/officeDocument/2006/relationships/image" Target="../media/image8.png"/><Relationship Id="rId19" Type="http://schemas.openxmlformats.org/officeDocument/2006/relationships/image" Target="../media/image21.svg"/><Relationship Id="rId4" Type="http://schemas.openxmlformats.org/officeDocument/2006/relationships/image" Target="../media/image5.png"/><Relationship Id="rId9" Type="http://schemas.openxmlformats.org/officeDocument/2006/relationships/image" Target="../media/image11.svg"/><Relationship Id="rId14" Type="http://schemas.openxmlformats.org/officeDocument/2006/relationships/image" Target="../media/image10.png"/><Relationship Id="rId2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01 Oranje">
    <p:bg>
      <p:bgRef idx="1001">
        <a:schemeClr val="bg2"/>
      </p:bgRef>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12000" y="3420000"/>
            <a:ext cx="5376000" cy="738664"/>
          </a:xfrm>
        </p:spPr>
        <p:txBody>
          <a:bodyPr lIns="0" tIns="0" rIns="0" bIns="0">
            <a:spAutoFit/>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2" name="Tijdelijke aanduiding voor datum 8"/>
          <p:cNvSpPr>
            <a:spLocks noGrp="1"/>
          </p:cNvSpPr>
          <p:nvPr>
            <p:ph type="dt" sz="half" idx="10"/>
          </p:nvPr>
        </p:nvSpPr>
        <p:spPr>
          <a:xfrm>
            <a:off x="612000" y="6480000"/>
            <a:ext cx="2160000" cy="378000"/>
          </a:xfrm>
        </p:spPr>
        <p:txBody>
          <a:bodyPr/>
          <a:lstStyle>
            <a:lvl1pPr>
              <a:defRPr>
                <a:solidFill>
                  <a:srgbClr val="FFFFFF"/>
                </a:solidFill>
              </a:defRPr>
            </a:lvl1pPr>
          </a:lstStyle>
          <a:p>
            <a:r>
              <a:rPr lang="nl-NL"/>
              <a:t>Dinsdag 26 Maart 2019</a:t>
            </a:r>
            <a:endParaRPr lang="nl-NL" dirty="0"/>
          </a:p>
        </p:txBody>
      </p:sp>
      <p:sp>
        <p:nvSpPr>
          <p:cNvPr id="16" name="Titel 1"/>
          <p:cNvSpPr>
            <a:spLocks noGrp="1"/>
          </p:cNvSpPr>
          <p:nvPr>
            <p:ph type="title"/>
          </p:nvPr>
        </p:nvSpPr>
        <p:spPr>
          <a:xfrm>
            <a:off x="576000" y="1472360"/>
            <a:ext cx="10928588" cy="1495794"/>
          </a:xfrm>
        </p:spPr>
        <p:txBody>
          <a:bodyPr anchor="t" anchorCtr="0">
            <a:spAutoFit/>
          </a:bodyPr>
          <a:lstStyle>
            <a:lvl1pPr algn="l">
              <a:lnSpc>
                <a:spcPct val="80000"/>
              </a:lnSpc>
              <a:defRPr sz="6000" b="0">
                <a:solidFill>
                  <a:schemeClr val="tx1"/>
                </a:solidFill>
              </a:defRPr>
            </a:lvl1pPr>
          </a:lstStyle>
          <a:p>
            <a:r>
              <a:rPr lang="nl-NL"/>
              <a:t>Klik om stijl te bewerken</a:t>
            </a:r>
            <a:endParaRPr lang="nl-NL" dirty="0"/>
          </a:p>
        </p:txBody>
      </p:sp>
      <p:pic>
        <p:nvPicPr>
          <p:cNvPr id="7" name="Afbeelding 6">
            <a:extLst>
              <a:ext uri="{FF2B5EF4-FFF2-40B4-BE49-F238E27FC236}">
                <a16:creationId xmlns:a16="http://schemas.microsoft.com/office/drawing/2014/main" id="{5FB7A0AE-54B0-7A4A-A77D-D9067FBAB3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3636">
          <p15:clr>
            <a:srgbClr val="FBAE40"/>
          </p15:clr>
        </p15:guide>
        <p15:guide id="2" pos="4044">
          <p15:clr>
            <a:srgbClr val="FBAE40"/>
          </p15:clr>
        </p15:guide>
        <p15:guide id="3"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Hoofdstukdia 05 Lichtblauw">
    <p:bg>
      <p:bgPr>
        <a:solidFill>
          <a:schemeClr val="tx2"/>
        </a:solidFill>
        <a:effectLst/>
      </p:bgPr>
    </p:bg>
    <p:spTree>
      <p:nvGrpSpPr>
        <p:cNvPr id="1" name=""/>
        <p:cNvGrpSpPr/>
        <p:nvPr/>
      </p:nvGrpSpPr>
      <p:grpSpPr>
        <a:xfrm>
          <a:off x="0" y="0"/>
          <a:ext cx="0" cy="0"/>
          <a:chOff x="0" y="0"/>
          <a:chExt cx="0" cy="0"/>
        </a:xfrm>
      </p:grpSpPr>
      <p:grpSp>
        <p:nvGrpSpPr>
          <p:cNvPr id="31" name="iconen volksgezondheid">
            <a:extLst>
              <a:ext uri="{FF2B5EF4-FFF2-40B4-BE49-F238E27FC236}">
                <a16:creationId xmlns:a16="http://schemas.microsoft.com/office/drawing/2014/main" id="{3AFAA111-62E0-364E-BCF3-45997AB5AD4F}"/>
              </a:ext>
            </a:extLst>
          </p:cNvPr>
          <p:cNvGrpSpPr/>
          <p:nvPr userDrawn="1"/>
        </p:nvGrpSpPr>
        <p:grpSpPr>
          <a:xfrm>
            <a:off x="-70403" y="-63403"/>
            <a:ext cx="12109695" cy="6956430"/>
            <a:chOff x="-70403" y="-63403"/>
            <a:chExt cx="12109695" cy="6956430"/>
          </a:xfrm>
          <a:solidFill>
            <a:schemeClr val="bg1">
              <a:alpha val="12000"/>
            </a:schemeClr>
          </a:solidFill>
        </p:grpSpPr>
        <p:pic>
          <p:nvPicPr>
            <p:cNvPr id="8" name="Graphic 7">
              <a:extLst>
                <a:ext uri="{FF2B5EF4-FFF2-40B4-BE49-F238E27FC236}">
                  <a16:creationId xmlns:a16="http://schemas.microsoft.com/office/drawing/2014/main" id="{6E6EA38E-CB2B-0745-8442-5F15FEEEDD4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953843" y="285828"/>
              <a:ext cx="2224295" cy="1211134"/>
            </a:xfrm>
            <a:prstGeom prst="rect">
              <a:avLst/>
            </a:prstGeom>
          </p:spPr>
        </p:pic>
        <p:pic>
          <p:nvPicPr>
            <p:cNvPr id="11" name="Graphic 10">
              <a:extLst>
                <a:ext uri="{FF2B5EF4-FFF2-40B4-BE49-F238E27FC236}">
                  <a16:creationId xmlns:a16="http://schemas.microsoft.com/office/drawing/2014/main" id="{5296FED5-4CE1-074F-9622-B53EACD765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233311" y="3195533"/>
              <a:ext cx="1972965" cy="2028700"/>
            </a:xfrm>
            <a:prstGeom prst="rect">
              <a:avLst/>
            </a:prstGeom>
          </p:spPr>
        </p:pic>
        <p:pic>
          <p:nvPicPr>
            <p:cNvPr id="16" name="Graphic 15">
              <a:extLst>
                <a:ext uri="{FF2B5EF4-FFF2-40B4-BE49-F238E27FC236}">
                  <a16:creationId xmlns:a16="http://schemas.microsoft.com/office/drawing/2014/main" id="{E68AF249-8B3E-C048-B8AB-33E741C243FA}"/>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539312" y="4696844"/>
              <a:ext cx="3625801" cy="2164920"/>
            </a:xfrm>
            <a:prstGeom prst="rect">
              <a:avLst/>
            </a:prstGeom>
          </p:spPr>
        </p:pic>
        <p:pic>
          <p:nvPicPr>
            <p:cNvPr id="18" name="Graphic 17">
              <a:extLst>
                <a:ext uri="{FF2B5EF4-FFF2-40B4-BE49-F238E27FC236}">
                  <a16:creationId xmlns:a16="http://schemas.microsoft.com/office/drawing/2014/main" id="{638D1567-34C4-9F43-AF70-C5AE51B936A7}"/>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8983" y="-63403"/>
              <a:ext cx="2220950" cy="2112612"/>
            </a:xfrm>
            <a:prstGeom prst="rect">
              <a:avLst/>
            </a:prstGeom>
          </p:spPr>
        </p:pic>
        <p:pic>
          <p:nvPicPr>
            <p:cNvPr id="20" name="Graphic 19">
              <a:extLst>
                <a:ext uri="{FF2B5EF4-FFF2-40B4-BE49-F238E27FC236}">
                  <a16:creationId xmlns:a16="http://schemas.microsoft.com/office/drawing/2014/main" id="{E93F9003-CBE5-094A-8B40-207154B6F2D4}"/>
                </a:ext>
              </a:extLst>
            </p:cNvPr>
            <p:cNvPicPr>
              <a:picLocks noChangeAspect="1"/>
            </p:cNvPicPr>
            <p:nvPr userDrawn="1"/>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0071012" y="255188"/>
              <a:ext cx="1968280" cy="2445438"/>
            </a:xfrm>
            <a:prstGeom prst="rect">
              <a:avLst/>
            </a:prstGeom>
          </p:spPr>
        </p:pic>
        <p:pic>
          <p:nvPicPr>
            <p:cNvPr id="22" name="Graphic 21">
              <a:extLst>
                <a:ext uri="{FF2B5EF4-FFF2-40B4-BE49-F238E27FC236}">
                  <a16:creationId xmlns:a16="http://schemas.microsoft.com/office/drawing/2014/main" id="{C02EA1E4-7DAF-D74F-9535-377237DD24E4}"/>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8271235" y="1749212"/>
              <a:ext cx="906903" cy="934247"/>
            </a:xfrm>
            <a:prstGeom prst="rect">
              <a:avLst/>
            </a:prstGeom>
          </p:spPr>
        </p:pic>
        <p:pic>
          <p:nvPicPr>
            <p:cNvPr id="24" name="Graphic 23">
              <a:extLst>
                <a:ext uri="{FF2B5EF4-FFF2-40B4-BE49-F238E27FC236}">
                  <a16:creationId xmlns:a16="http://schemas.microsoft.com/office/drawing/2014/main" id="{EAE35889-FD73-8549-9B5B-3818C18FB3F4}"/>
                </a:ext>
              </a:extLst>
            </p:cNvPr>
            <p:cNvPicPr>
              <a:picLocks noChangeAspect="1"/>
            </p:cNvPicPr>
            <p:nvPr userDrawn="1"/>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8486285" y="4734204"/>
              <a:ext cx="1691386" cy="1608878"/>
            </a:xfrm>
            <a:prstGeom prst="rect">
              <a:avLst/>
            </a:prstGeom>
          </p:spPr>
        </p:pic>
        <p:pic>
          <p:nvPicPr>
            <p:cNvPr id="26" name="Graphic 25">
              <a:extLst>
                <a:ext uri="{FF2B5EF4-FFF2-40B4-BE49-F238E27FC236}">
                  <a16:creationId xmlns:a16="http://schemas.microsoft.com/office/drawing/2014/main" id="{FC454512-7000-5241-B3F3-359CA1FD5B69}"/>
                </a:ext>
              </a:extLst>
            </p:cNvPr>
            <p:cNvPicPr>
              <a:picLocks noChangeAspect="1"/>
            </p:cNvPicPr>
            <p:nvPr userDrawn="1"/>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70403" y="2700626"/>
              <a:ext cx="3719067" cy="4192401"/>
            </a:xfrm>
            <a:prstGeom prst="rect">
              <a:avLst/>
            </a:prstGeom>
          </p:spPr>
        </p:pic>
        <p:pic>
          <p:nvPicPr>
            <p:cNvPr id="28" name="Graphic 27">
              <a:extLst>
                <a:ext uri="{FF2B5EF4-FFF2-40B4-BE49-F238E27FC236}">
                  <a16:creationId xmlns:a16="http://schemas.microsoft.com/office/drawing/2014/main" id="{86EE2B3A-09D7-9047-8929-2AA711A0D996}"/>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8964339" y="2817752"/>
              <a:ext cx="1232141" cy="1573827"/>
            </a:xfrm>
            <a:prstGeom prst="rect">
              <a:avLst/>
            </a:prstGeom>
          </p:spPr>
        </p:pic>
        <p:pic>
          <p:nvPicPr>
            <p:cNvPr id="30" name="Graphic 29">
              <a:extLst>
                <a:ext uri="{FF2B5EF4-FFF2-40B4-BE49-F238E27FC236}">
                  <a16:creationId xmlns:a16="http://schemas.microsoft.com/office/drawing/2014/main" id="{90656417-7AB7-B045-8E0C-6648C1ED71E9}"/>
                </a:ext>
              </a:extLst>
            </p:cNvPr>
            <p:cNvPicPr>
              <a:picLocks noChangeAspect="1"/>
            </p:cNvPicPr>
            <p:nvPr userDrawn="1"/>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flipH="1">
              <a:off x="10537682" y="3655303"/>
              <a:ext cx="1370308" cy="3202697"/>
            </a:xfrm>
            <a:prstGeom prst="rect">
              <a:avLst/>
            </a:prstGeom>
          </p:spPr>
        </p:pic>
        <p:pic>
          <p:nvPicPr>
            <p:cNvPr id="3" name="Graphic 2">
              <a:extLst>
                <a:ext uri="{FF2B5EF4-FFF2-40B4-BE49-F238E27FC236}">
                  <a16:creationId xmlns:a16="http://schemas.microsoft.com/office/drawing/2014/main" id="{D0D3743A-B396-6841-9F6B-2DE3A78F64DF}"/>
                </a:ext>
              </a:extLst>
            </p:cNvPr>
            <p:cNvPicPr>
              <a:picLocks noChangeAspect="1"/>
            </p:cNvPicPr>
            <p:nvPr userDrawn="1"/>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938988" y="218262"/>
              <a:ext cx="1672372" cy="2365213"/>
            </a:xfrm>
            <a:prstGeom prst="rect">
              <a:avLst/>
            </a:prstGeom>
          </p:spPr>
        </p:pic>
        <p:pic>
          <p:nvPicPr>
            <p:cNvPr id="5" name="Graphic 4">
              <a:extLst>
                <a:ext uri="{FF2B5EF4-FFF2-40B4-BE49-F238E27FC236}">
                  <a16:creationId xmlns:a16="http://schemas.microsoft.com/office/drawing/2014/main" id="{8CC900B4-D0DD-304F-9E0F-DED3082725BA}"/>
                </a:ext>
              </a:extLst>
            </p:cNvPr>
            <p:cNvPicPr>
              <a:picLocks noChangeAspect="1"/>
            </p:cNvPicPr>
            <p:nvPr userDrawn="1"/>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5741969" y="1768885"/>
              <a:ext cx="2257044" cy="2376464"/>
            </a:xfrm>
            <a:prstGeom prst="rect">
              <a:avLst/>
            </a:prstGeom>
          </p:spPr>
        </p:pic>
      </p:grpSp>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7" name="Titel 1">
            <a:extLst>
              <a:ext uri="{FF2B5EF4-FFF2-40B4-BE49-F238E27FC236}">
                <a16:creationId xmlns:a16="http://schemas.microsoft.com/office/drawing/2014/main" id="{52450AE9-4D7E-DF43-9449-D62E52ADD977}"/>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0" name="Tijdelijke aanduiding voor tekst 6">
            <a:extLst>
              <a:ext uri="{FF2B5EF4-FFF2-40B4-BE49-F238E27FC236}">
                <a16:creationId xmlns:a16="http://schemas.microsoft.com/office/drawing/2014/main" id="{9D8E5C0A-7C94-F549-B9DC-FAA2E8764095}"/>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2" name="Tijdelijke aanduiding voor datum 11"/>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30640859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dia 05 Lichtblauw">
    <p:bg>
      <p:bgPr>
        <a:solidFill>
          <a:schemeClr val="bg2"/>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BCA07F8F-1CBC-1041-9933-4E89F3255D61}"/>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1281C97F-CD3D-634F-A906-70DD0FE77EFD}"/>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4345D0E7-8E4F-E34A-9DC0-972676B28FB4}"/>
              </a:ext>
            </a:extLst>
          </p:cNvPr>
          <p:cNvSpPr>
            <a:spLocks noGrp="1"/>
          </p:cNvSpPr>
          <p:nvPr>
            <p:ph type="body" sz="quarter" idx="13" hasCustomPrompt="1"/>
          </p:nvPr>
        </p:nvSpPr>
        <p:spPr>
          <a:xfrm>
            <a:off x="612000" y="3420000"/>
            <a:ext cx="1083787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25D007C2-E14C-4945-939B-0BA5A26B7CE6}"/>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DBF1768B-DC83-954C-9F9D-D1842F18E309}"/>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38379475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Hoofdstukdia 05 Lichtblauw">
    <p:bg>
      <p:bgPr>
        <a:solidFill>
          <a:schemeClr val="bg2"/>
        </a:solidFill>
        <a:effectLst/>
      </p:bgPr>
    </p:bg>
    <p:spTree>
      <p:nvGrpSpPr>
        <p:cNvPr id="1" name=""/>
        <p:cNvGrpSpPr/>
        <p:nvPr/>
      </p:nvGrpSpPr>
      <p:grpSpPr>
        <a:xfrm>
          <a:off x="0" y="0"/>
          <a:ext cx="0" cy="0"/>
          <a:chOff x="0" y="0"/>
          <a:chExt cx="0" cy="0"/>
        </a:xfrm>
      </p:grpSpPr>
      <p:grpSp>
        <p:nvGrpSpPr>
          <p:cNvPr id="7" name="iconen volksgezondheid">
            <a:extLst>
              <a:ext uri="{FF2B5EF4-FFF2-40B4-BE49-F238E27FC236}">
                <a16:creationId xmlns:a16="http://schemas.microsoft.com/office/drawing/2014/main" id="{364C28D7-E5FC-AF48-B1DC-5EC8E348CEB8}"/>
              </a:ext>
            </a:extLst>
          </p:cNvPr>
          <p:cNvGrpSpPr/>
          <p:nvPr userDrawn="1"/>
        </p:nvGrpSpPr>
        <p:grpSpPr>
          <a:xfrm>
            <a:off x="-70403" y="-63403"/>
            <a:ext cx="12109695" cy="6956430"/>
            <a:chOff x="-70403" y="-63403"/>
            <a:chExt cx="12109695" cy="6956430"/>
          </a:xfrm>
          <a:solidFill>
            <a:schemeClr val="bg1">
              <a:alpha val="15000"/>
            </a:schemeClr>
          </a:solidFill>
        </p:grpSpPr>
        <p:pic>
          <p:nvPicPr>
            <p:cNvPr id="10" name="Graphic 9">
              <a:extLst>
                <a:ext uri="{FF2B5EF4-FFF2-40B4-BE49-F238E27FC236}">
                  <a16:creationId xmlns:a16="http://schemas.microsoft.com/office/drawing/2014/main" id="{5DC311F4-FD87-3840-B52D-DAD86548CD0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953843" y="285828"/>
              <a:ext cx="2224295" cy="1211134"/>
            </a:xfrm>
            <a:prstGeom prst="rect">
              <a:avLst/>
            </a:prstGeom>
          </p:spPr>
        </p:pic>
        <p:pic>
          <p:nvPicPr>
            <p:cNvPr id="12" name="Graphic 11">
              <a:extLst>
                <a:ext uri="{FF2B5EF4-FFF2-40B4-BE49-F238E27FC236}">
                  <a16:creationId xmlns:a16="http://schemas.microsoft.com/office/drawing/2014/main" id="{5015A9F6-F6AB-E143-B9F1-FB4AE3AC3E85}"/>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233311" y="3195533"/>
              <a:ext cx="1972965" cy="2028700"/>
            </a:xfrm>
            <a:prstGeom prst="rect">
              <a:avLst/>
            </a:prstGeom>
          </p:spPr>
        </p:pic>
        <p:pic>
          <p:nvPicPr>
            <p:cNvPr id="13" name="Graphic 12">
              <a:extLst>
                <a:ext uri="{FF2B5EF4-FFF2-40B4-BE49-F238E27FC236}">
                  <a16:creationId xmlns:a16="http://schemas.microsoft.com/office/drawing/2014/main" id="{BE0F42CF-3A5A-DE40-8577-E77F54B59CC4}"/>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539312" y="4696844"/>
              <a:ext cx="3625801" cy="2164920"/>
            </a:xfrm>
            <a:prstGeom prst="rect">
              <a:avLst/>
            </a:prstGeom>
          </p:spPr>
        </p:pic>
        <p:pic>
          <p:nvPicPr>
            <p:cNvPr id="14" name="Graphic 13">
              <a:extLst>
                <a:ext uri="{FF2B5EF4-FFF2-40B4-BE49-F238E27FC236}">
                  <a16:creationId xmlns:a16="http://schemas.microsoft.com/office/drawing/2014/main" id="{A71A63D7-1441-6C47-A068-83B2CA346030}"/>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8983" y="-63403"/>
              <a:ext cx="2220950" cy="2112612"/>
            </a:xfrm>
            <a:prstGeom prst="rect">
              <a:avLst/>
            </a:prstGeom>
          </p:spPr>
        </p:pic>
        <p:pic>
          <p:nvPicPr>
            <p:cNvPr id="17" name="Graphic 16">
              <a:extLst>
                <a:ext uri="{FF2B5EF4-FFF2-40B4-BE49-F238E27FC236}">
                  <a16:creationId xmlns:a16="http://schemas.microsoft.com/office/drawing/2014/main" id="{95D7993E-CF7E-0E4B-98D4-A9CC4020E8F3}"/>
                </a:ext>
              </a:extLst>
            </p:cNvPr>
            <p:cNvPicPr>
              <a:picLocks noChangeAspect="1"/>
            </p:cNvPicPr>
            <p:nvPr userDrawn="1"/>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0071012" y="255188"/>
              <a:ext cx="1968280" cy="2445438"/>
            </a:xfrm>
            <a:prstGeom prst="rect">
              <a:avLst/>
            </a:prstGeom>
          </p:spPr>
        </p:pic>
        <p:pic>
          <p:nvPicPr>
            <p:cNvPr id="18" name="Graphic 17">
              <a:extLst>
                <a:ext uri="{FF2B5EF4-FFF2-40B4-BE49-F238E27FC236}">
                  <a16:creationId xmlns:a16="http://schemas.microsoft.com/office/drawing/2014/main" id="{54DB3C8E-247C-7648-908F-5E61748151B9}"/>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8271235" y="1749212"/>
              <a:ext cx="906903" cy="934247"/>
            </a:xfrm>
            <a:prstGeom prst="rect">
              <a:avLst/>
            </a:prstGeom>
          </p:spPr>
        </p:pic>
        <p:pic>
          <p:nvPicPr>
            <p:cNvPr id="19" name="Graphic 18">
              <a:extLst>
                <a:ext uri="{FF2B5EF4-FFF2-40B4-BE49-F238E27FC236}">
                  <a16:creationId xmlns:a16="http://schemas.microsoft.com/office/drawing/2014/main" id="{AD5CFFAE-3B37-D242-A9A5-26ACF9BEB58F}"/>
                </a:ext>
              </a:extLst>
            </p:cNvPr>
            <p:cNvPicPr>
              <a:picLocks noChangeAspect="1"/>
            </p:cNvPicPr>
            <p:nvPr userDrawn="1"/>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8486285" y="4734204"/>
              <a:ext cx="1691386" cy="1608878"/>
            </a:xfrm>
            <a:prstGeom prst="rect">
              <a:avLst/>
            </a:prstGeom>
          </p:spPr>
        </p:pic>
        <p:pic>
          <p:nvPicPr>
            <p:cNvPr id="20" name="Graphic 19">
              <a:extLst>
                <a:ext uri="{FF2B5EF4-FFF2-40B4-BE49-F238E27FC236}">
                  <a16:creationId xmlns:a16="http://schemas.microsoft.com/office/drawing/2014/main" id="{812AC5B7-8A57-2A48-8FE7-12DFC0D8587C}"/>
                </a:ext>
              </a:extLst>
            </p:cNvPr>
            <p:cNvPicPr>
              <a:picLocks noChangeAspect="1"/>
            </p:cNvPicPr>
            <p:nvPr userDrawn="1"/>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70403" y="2700626"/>
              <a:ext cx="3719067" cy="4192401"/>
            </a:xfrm>
            <a:prstGeom prst="rect">
              <a:avLst/>
            </a:prstGeom>
          </p:spPr>
        </p:pic>
        <p:pic>
          <p:nvPicPr>
            <p:cNvPr id="21" name="Graphic 20">
              <a:extLst>
                <a:ext uri="{FF2B5EF4-FFF2-40B4-BE49-F238E27FC236}">
                  <a16:creationId xmlns:a16="http://schemas.microsoft.com/office/drawing/2014/main" id="{4F02F40C-97D9-D24F-BDA3-968C1B46C4C6}"/>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8964339" y="2817752"/>
              <a:ext cx="1232141" cy="1573827"/>
            </a:xfrm>
            <a:prstGeom prst="rect">
              <a:avLst/>
            </a:prstGeom>
          </p:spPr>
        </p:pic>
        <p:pic>
          <p:nvPicPr>
            <p:cNvPr id="22" name="Graphic 21">
              <a:extLst>
                <a:ext uri="{FF2B5EF4-FFF2-40B4-BE49-F238E27FC236}">
                  <a16:creationId xmlns:a16="http://schemas.microsoft.com/office/drawing/2014/main" id="{1B096510-62DD-7B44-82CD-17731F0F84E0}"/>
                </a:ext>
              </a:extLst>
            </p:cNvPr>
            <p:cNvPicPr>
              <a:picLocks noChangeAspect="1"/>
            </p:cNvPicPr>
            <p:nvPr userDrawn="1"/>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flipH="1">
              <a:off x="10537682" y="3655303"/>
              <a:ext cx="1370308" cy="3202697"/>
            </a:xfrm>
            <a:prstGeom prst="rect">
              <a:avLst/>
            </a:prstGeom>
          </p:spPr>
        </p:pic>
        <p:pic>
          <p:nvPicPr>
            <p:cNvPr id="23" name="Graphic 22">
              <a:extLst>
                <a:ext uri="{FF2B5EF4-FFF2-40B4-BE49-F238E27FC236}">
                  <a16:creationId xmlns:a16="http://schemas.microsoft.com/office/drawing/2014/main" id="{2903231D-D342-7C42-8C58-AFD0602CE6F5}"/>
                </a:ext>
              </a:extLst>
            </p:cNvPr>
            <p:cNvPicPr>
              <a:picLocks noChangeAspect="1"/>
            </p:cNvPicPr>
            <p:nvPr userDrawn="1"/>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938988" y="218262"/>
              <a:ext cx="1672372" cy="2365213"/>
            </a:xfrm>
            <a:prstGeom prst="rect">
              <a:avLst/>
            </a:prstGeom>
          </p:spPr>
        </p:pic>
        <p:pic>
          <p:nvPicPr>
            <p:cNvPr id="24" name="Graphic 23">
              <a:extLst>
                <a:ext uri="{FF2B5EF4-FFF2-40B4-BE49-F238E27FC236}">
                  <a16:creationId xmlns:a16="http://schemas.microsoft.com/office/drawing/2014/main" id="{F4634567-86F2-0F4B-9045-AC3D72C14765}"/>
                </a:ext>
              </a:extLst>
            </p:cNvPr>
            <p:cNvPicPr>
              <a:picLocks noChangeAspect="1"/>
            </p:cNvPicPr>
            <p:nvPr userDrawn="1"/>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5741969" y="1768885"/>
              <a:ext cx="2257044" cy="2376464"/>
            </a:xfrm>
            <a:prstGeom prst="rect">
              <a:avLst/>
            </a:prstGeom>
          </p:spPr>
        </p:pic>
      </p:grpSp>
      <p:sp>
        <p:nvSpPr>
          <p:cNvPr id="8" name="Tijdelijke aanduiding voor dianummer 13">
            <a:extLst>
              <a:ext uri="{FF2B5EF4-FFF2-40B4-BE49-F238E27FC236}">
                <a16:creationId xmlns:a16="http://schemas.microsoft.com/office/drawing/2014/main" id="{BCA07F8F-1CBC-1041-9933-4E89F3255D61}"/>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1281C97F-CD3D-634F-A906-70DD0FE77EFD}"/>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4345D0E7-8E4F-E34A-9DC0-972676B28FB4}"/>
              </a:ext>
            </a:extLst>
          </p:cNvPr>
          <p:cNvSpPr>
            <a:spLocks noGrp="1"/>
          </p:cNvSpPr>
          <p:nvPr>
            <p:ph type="body" sz="quarter" idx="13" hasCustomPrompt="1"/>
          </p:nvPr>
        </p:nvSpPr>
        <p:spPr>
          <a:xfrm>
            <a:off x="612000" y="3420000"/>
            <a:ext cx="1083787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25D007C2-E14C-4945-939B-0BA5A26B7CE6}"/>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DBF1768B-DC83-954C-9F9D-D1842F18E309}"/>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343631099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dia 05 Paars">
    <p:bg>
      <p:bgPr>
        <a:solidFill>
          <a:schemeClr val="accent1"/>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425AD1A4-3367-304B-8811-74B226928E8B}"/>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070EC159-F598-BA49-B7A8-3FBA952F54B4}"/>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29B541FE-783C-8C47-A42F-8668FBF98895}"/>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E77C6BEA-A2F7-AD45-B344-7F26D5EB0AA5}"/>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2ED102C8-5CBB-8D44-8B7C-4FC546D14834}"/>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290869185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oofdstukdia 05 Paars">
    <p:bg>
      <p:bgPr>
        <a:solidFill>
          <a:schemeClr val="accent1"/>
        </a:solidFill>
        <a:effectLst/>
      </p:bgPr>
    </p:bg>
    <p:spTree>
      <p:nvGrpSpPr>
        <p:cNvPr id="1" name=""/>
        <p:cNvGrpSpPr/>
        <p:nvPr/>
      </p:nvGrpSpPr>
      <p:grpSpPr>
        <a:xfrm>
          <a:off x="0" y="0"/>
          <a:ext cx="0" cy="0"/>
          <a:chOff x="0" y="0"/>
          <a:chExt cx="0" cy="0"/>
        </a:xfrm>
      </p:grpSpPr>
      <p:grpSp>
        <p:nvGrpSpPr>
          <p:cNvPr id="33" name="iconen Welzijn">
            <a:extLst>
              <a:ext uri="{FF2B5EF4-FFF2-40B4-BE49-F238E27FC236}">
                <a16:creationId xmlns:a16="http://schemas.microsoft.com/office/drawing/2014/main" id="{91483463-7D82-A041-99A1-885426D80127}"/>
              </a:ext>
            </a:extLst>
          </p:cNvPr>
          <p:cNvGrpSpPr/>
          <p:nvPr userDrawn="1"/>
        </p:nvGrpSpPr>
        <p:grpSpPr>
          <a:xfrm>
            <a:off x="-148421" y="-68474"/>
            <a:ext cx="12371961" cy="6926473"/>
            <a:chOff x="-148421" y="-68474"/>
            <a:chExt cx="12371961" cy="6926473"/>
          </a:xfrm>
          <a:solidFill>
            <a:schemeClr val="bg1">
              <a:alpha val="12000"/>
            </a:schemeClr>
          </a:solidFill>
        </p:grpSpPr>
        <p:pic>
          <p:nvPicPr>
            <p:cNvPr id="3" name="Graphic 2">
              <a:extLst>
                <a:ext uri="{FF2B5EF4-FFF2-40B4-BE49-F238E27FC236}">
                  <a16:creationId xmlns:a16="http://schemas.microsoft.com/office/drawing/2014/main" id="{C1D4C79A-42BF-D34B-9292-5DBEB12A00C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48421" y="4520082"/>
              <a:ext cx="3015107" cy="2337917"/>
            </a:xfrm>
            <a:prstGeom prst="rect">
              <a:avLst/>
            </a:prstGeom>
          </p:spPr>
        </p:pic>
        <p:pic>
          <p:nvPicPr>
            <p:cNvPr id="14" name="Graphic 13">
              <a:extLst>
                <a:ext uri="{FF2B5EF4-FFF2-40B4-BE49-F238E27FC236}">
                  <a16:creationId xmlns:a16="http://schemas.microsoft.com/office/drawing/2014/main" id="{AE92E37C-2A0B-9246-8B2F-BD5148C747C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812234" y="3328255"/>
              <a:ext cx="4462225" cy="3509134"/>
            </a:xfrm>
            <a:prstGeom prst="rect">
              <a:avLst/>
            </a:prstGeom>
          </p:spPr>
        </p:pic>
        <p:pic>
          <p:nvPicPr>
            <p:cNvPr id="22" name="Graphic 21">
              <a:extLst>
                <a:ext uri="{FF2B5EF4-FFF2-40B4-BE49-F238E27FC236}">
                  <a16:creationId xmlns:a16="http://schemas.microsoft.com/office/drawing/2014/main" id="{6EE54F09-30EC-A042-B365-36B59D49A95F}"/>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8655915" y="3784045"/>
              <a:ext cx="3567625" cy="3073642"/>
            </a:xfrm>
            <a:prstGeom prst="rect">
              <a:avLst/>
            </a:prstGeom>
          </p:spPr>
        </p:pic>
        <p:pic>
          <p:nvPicPr>
            <p:cNvPr id="5" name="Graphic 4">
              <a:extLst>
                <a:ext uri="{FF2B5EF4-FFF2-40B4-BE49-F238E27FC236}">
                  <a16:creationId xmlns:a16="http://schemas.microsoft.com/office/drawing/2014/main" id="{139E7EDB-B3D2-174F-9EE1-5EE475BC41C2}"/>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0107691" y="348302"/>
              <a:ext cx="1860476" cy="1925922"/>
            </a:xfrm>
            <a:prstGeom prst="rect">
              <a:avLst/>
            </a:prstGeom>
          </p:spPr>
        </p:pic>
        <p:pic>
          <p:nvPicPr>
            <p:cNvPr id="7" name="Graphic 6">
              <a:extLst>
                <a:ext uri="{FF2B5EF4-FFF2-40B4-BE49-F238E27FC236}">
                  <a16:creationId xmlns:a16="http://schemas.microsoft.com/office/drawing/2014/main" id="{0CCC4D80-D27A-8E45-8C02-184B65FA8E6B}"/>
                </a:ext>
              </a:extLst>
            </p:cNvPr>
            <p:cNvPicPr>
              <a:picLocks noChangeAspect="1"/>
            </p:cNvPicPr>
            <p:nvPr userDrawn="1"/>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995161" y="3114230"/>
              <a:ext cx="1559521" cy="1449935"/>
            </a:xfrm>
            <a:prstGeom prst="rect">
              <a:avLst/>
            </a:prstGeom>
          </p:spPr>
        </p:pic>
        <p:pic>
          <p:nvPicPr>
            <p:cNvPr id="12" name="Graphic 11">
              <a:extLst>
                <a:ext uri="{FF2B5EF4-FFF2-40B4-BE49-F238E27FC236}">
                  <a16:creationId xmlns:a16="http://schemas.microsoft.com/office/drawing/2014/main" id="{BB958953-7B2C-4042-812D-76FE61F4D809}"/>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6245780" y="1878303"/>
              <a:ext cx="1409341" cy="1475400"/>
            </a:xfrm>
            <a:prstGeom prst="rect">
              <a:avLst/>
            </a:prstGeom>
          </p:spPr>
        </p:pic>
        <p:pic>
          <p:nvPicPr>
            <p:cNvPr id="18" name="Graphic 17">
              <a:extLst>
                <a:ext uri="{FF2B5EF4-FFF2-40B4-BE49-F238E27FC236}">
                  <a16:creationId xmlns:a16="http://schemas.microsoft.com/office/drawing/2014/main" id="{1D047025-363B-CE4F-ACCF-13863C3567C8}"/>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7623782" y="255791"/>
              <a:ext cx="890287" cy="1112859"/>
            </a:xfrm>
            <a:prstGeom prst="rect">
              <a:avLst/>
            </a:prstGeom>
          </p:spPr>
        </p:pic>
        <p:pic>
          <p:nvPicPr>
            <p:cNvPr id="20" name="Graphic 19">
              <a:extLst>
                <a:ext uri="{FF2B5EF4-FFF2-40B4-BE49-F238E27FC236}">
                  <a16:creationId xmlns:a16="http://schemas.microsoft.com/office/drawing/2014/main" id="{3854FF9A-673B-BA4A-B782-A6959E923311}"/>
                </a:ext>
              </a:extLst>
            </p:cNvPr>
            <p:cNvPicPr>
              <a:picLocks noChangeAspect="1"/>
            </p:cNvPicPr>
            <p:nvPr userDrawn="1"/>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251439" y="294999"/>
              <a:ext cx="2110855" cy="2361291"/>
            </a:xfrm>
            <a:prstGeom prst="rect">
              <a:avLst/>
            </a:prstGeom>
          </p:spPr>
        </p:pic>
        <p:pic>
          <p:nvPicPr>
            <p:cNvPr id="24" name="Graphic 23">
              <a:extLst>
                <a:ext uri="{FF2B5EF4-FFF2-40B4-BE49-F238E27FC236}">
                  <a16:creationId xmlns:a16="http://schemas.microsoft.com/office/drawing/2014/main" id="{85A0C785-18C6-BF40-9384-3F3A036D1303}"/>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8258492" y="1368650"/>
              <a:ext cx="1803966" cy="2058763"/>
            </a:xfrm>
            <a:prstGeom prst="rect">
              <a:avLst/>
            </a:prstGeom>
          </p:spPr>
        </p:pic>
        <p:pic>
          <p:nvPicPr>
            <p:cNvPr id="28" name="Graphic 27">
              <a:extLst>
                <a:ext uri="{FF2B5EF4-FFF2-40B4-BE49-F238E27FC236}">
                  <a16:creationId xmlns:a16="http://schemas.microsoft.com/office/drawing/2014/main" id="{B6F3915A-1811-664B-9377-FDE08C9A90B9}"/>
                </a:ext>
              </a:extLst>
            </p:cNvPr>
            <p:cNvPicPr>
              <a:picLocks noChangeAspect="1"/>
            </p:cNvPicPr>
            <p:nvPr userDrawn="1"/>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3272636" y="4706318"/>
              <a:ext cx="564092" cy="607042"/>
            </a:xfrm>
            <a:prstGeom prst="rect">
              <a:avLst/>
            </a:prstGeom>
          </p:spPr>
        </p:pic>
        <p:pic>
          <p:nvPicPr>
            <p:cNvPr id="30" name="Graphic 29">
              <a:extLst>
                <a:ext uri="{FF2B5EF4-FFF2-40B4-BE49-F238E27FC236}">
                  <a16:creationId xmlns:a16="http://schemas.microsoft.com/office/drawing/2014/main" id="{6CF9905C-7E5F-3049-A1ED-E48D632EABC9}"/>
                </a:ext>
              </a:extLst>
            </p:cNvPr>
            <p:cNvPicPr>
              <a:picLocks noChangeAspect="1"/>
            </p:cNvPicPr>
            <p:nvPr userDrawn="1"/>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798690" y="-68474"/>
              <a:ext cx="2076076" cy="1413976"/>
            </a:xfrm>
            <a:prstGeom prst="rect">
              <a:avLst/>
            </a:prstGeom>
          </p:spPr>
        </p:pic>
        <p:pic>
          <p:nvPicPr>
            <p:cNvPr id="32" name="Graphic 31">
              <a:extLst>
                <a:ext uri="{FF2B5EF4-FFF2-40B4-BE49-F238E27FC236}">
                  <a16:creationId xmlns:a16="http://schemas.microsoft.com/office/drawing/2014/main" id="{A62415B9-E159-7D4C-8847-AD7816CA0809}"/>
                </a:ext>
              </a:extLst>
            </p:cNvPr>
            <p:cNvPicPr>
              <a:picLocks noChangeAspect="1"/>
            </p:cNvPicPr>
            <p:nvPr userDrawn="1"/>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3971769" y="2031225"/>
              <a:ext cx="799013" cy="1152066"/>
            </a:xfrm>
            <a:prstGeom prst="rect">
              <a:avLst/>
            </a:prstGeom>
          </p:spPr>
        </p:pic>
      </p:grpSp>
      <p:sp>
        <p:nvSpPr>
          <p:cNvPr id="8" name="Tijdelijke aanduiding voor dianummer 13">
            <a:extLst>
              <a:ext uri="{FF2B5EF4-FFF2-40B4-BE49-F238E27FC236}">
                <a16:creationId xmlns:a16="http://schemas.microsoft.com/office/drawing/2014/main" id="{425AD1A4-3367-304B-8811-74B226928E8B}"/>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070EC159-F598-BA49-B7A8-3FBA952F54B4}"/>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29B541FE-783C-8C47-A42F-8668FBF98895}"/>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E77C6BEA-A2F7-AD45-B344-7F26D5EB0AA5}"/>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2ED102C8-5CBB-8D44-8B7C-4FC546D14834}"/>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286487643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stukdia 05 Rood">
    <p:bg>
      <p:bgPr>
        <a:solidFill>
          <a:schemeClr val="accent2"/>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666DB07C-E48B-7241-81DC-424B6E8700D7}"/>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EF32E3D3-5D3E-0449-BA4D-1A803CE42C33}"/>
              </a:ext>
            </a:extLst>
          </p:cNvPr>
          <p:cNvSpPr>
            <a:spLocks noGrp="1"/>
          </p:cNvSpPr>
          <p:nvPr>
            <p:ph type="title" hasCustomPrompt="1"/>
          </p:nvPr>
        </p:nvSpPr>
        <p:spPr>
          <a:xfrm>
            <a:off x="576000" y="1473873"/>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325A5D30-7689-CB4A-89C6-0F914E385819}"/>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5319046E-582C-0E4D-AAD3-D636BE49EEB2}"/>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67208321-D209-0243-8488-D571D1F1BD82}"/>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8474749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Hoofdstukdia 05 Rood">
    <p:bg>
      <p:bgPr>
        <a:solidFill>
          <a:schemeClr val="accent2"/>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666DB07C-E48B-7241-81DC-424B6E8700D7}"/>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EF32E3D3-5D3E-0449-BA4D-1A803CE42C33}"/>
              </a:ext>
            </a:extLst>
          </p:cNvPr>
          <p:cNvSpPr>
            <a:spLocks noGrp="1"/>
          </p:cNvSpPr>
          <p:nvPr>
            <p:ph type="title" hasCustomPrompt="1"/>
          </p:nvPr>
        </p:nvSpPr>
        <p:spPr>
          <a:xfrm>
            <a:off x="576000" y="1473873"/>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325A5D30-7689-CB4A-89C6-0F914E385819}"/>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5319046E-582C-0E4D-AAD3-D636BE49EEB2}"/>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67208321-D209-0243-8488-D571D1F1BD82}"/>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grpSp>
        <p:nvGrpSpPr>
          <p:cNvPr id="7" name="iconen Welzijn">
            <a:extLst>
              <a:ext uri="{FF2B5EF4-FFF2-40B4-BE49-F238E27FC236}">
                <a16:creationId xmlns:a16="http://schemas.microsoft.com/office/drawing/2014/main" id="{669F3723-3635-2042-B4B0-8F926FB3AFAE}"/>
              </a:ext>
            </a:extLst>
          </p:cNvPr>
          <p:cNvGrpSpPr/>
          <p:nvPr userDrawn="1"/>
        </p:nvGrpSpPr>
        <p:grpSpPr>
          <a:xfrm>
            <a:off x="-148421" y="-68474"/>
            <a:ext cx="12371961" cy="6926473"/>
            <a:chOff x="-148421" y="-68474"/>
            <a:chExt cx="12371961" cy="6926473"/>
          </a:xfrm>
          <a:solidFill>
            <a:schemeClr val="bg1">
              <a:alpha val="12000"/>
            </a:schemeClr>
          </a:solidFill>
        </p:grpSpPr>
        <p:pic>
          <p:nvPicPr>
            <p:cNvPr id="10" name="Graphic 9">
              <a:extLst>
                <a:ext uri="{FF2B5EF4-FFF2-40B4-BE49-F238E27FC236}">
                  <a16:creationId xmlns:a16="http://schemas.microsoft.com/office/drawing/2014/main" id="{795E9D0F-2EF9-E54F-B14E-B0B32E4E59A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48421" y="4520082"/>
              <a:ext cx="3015107" cy="2337917"/>
            </a:xfrm>
            <a:prstGeom prst="rect">
              <a:avLst/>
            </a:prstGeom>
          </p:spPr>
        </p:pic>
        <p:pic>
          <p:nvPicPr>
            <p:cNvPr id="12" name="Graphic 11">
              <a:extLst>
                <a:ext uri="{FF2B5EF4-FFF2-40B4-BE49-F238E27FC236}">
                  <a16:creationId xmlns:a16="http://schemas.microsoft.com/office/drawing/2014/main" id="{D42A75BD-9BD7-8F41-8F9B-1762178B9D29}"/>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812234" y="3328255"/>
              <a:ext cx="4462225" cy="3509134"/>
            </a:xfrm>
            <a:prstGeom prst="rect">
              <a:avLst/>
            </a:prstGeom>
          </p:spPr>
        </p:pic>
        <p:pic>
          <p:nvPicPr>
            <p:cNvPr id="13" name="Graphic 12">
              <a:extLst>
                <a:ext uri="{FF2B5EF4-FFF2-40B4-BE49-F238E27FC236}">
                  <a16:creationId xmlns:a16="http://schemas.microsoft.com/office/drawing/2014/main" id="{2959D93C-7C86-2B4F-B56D-5AACAE31C671}"/>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8655915" y="3784045"/>
              <a:ext cx="3567625" cy="3073642"/>
            </a:xfrm>
            <a:prstGeom prst="rect">
              <a:avLst/>
            </a:prstGeom>
          </p:spPr>
        </p:pic>
        <p:pic>
          <p:nvPicPr>
            <p:cNvPr id="14" name="Graphic 13">
              <a:extLst>
                <a:ext uri="{FF2B5EF4-FFF2-40B4-BE49-F238E27FC236}">
                  <a16:creationId xmlns:a16="http://schemas.microsoft.com/office/drawing/2014/main" id="{3972145C-2833-0C48-8C2A-8B070FE38868}"/>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0107691" y="348302"/>
              <a:ext cx="1860476" cy="1925922"/>
            </a:xfrm>
            <a:prstGeom prst="rect">
              <a:avLst/>
            </a:prstGeom>
          </p:spPr>
        </p:pic>
        <p:pic>
          <p:nvPicPr>
            <p:cNvPr id="17" name="Graphic 16">
              <a:extLst>
                <a:ext uri="{FF2B5EF4-FFF2-40B4-BE49-F238E27FC236}">
                  <a16:creationId xmlns:a16="http://schemas.microsoft.com/office/drawing/2014/main" id="{966E3210-768C-234C-BA2C-AB123AC9F030}"/>
                </a:ext>
              </a:extLst>
            </p:cNvPr>
            <p:cNvPicPr>
              <a:picLocks noChangeAspect="1"/>
            </p:cNvPicPr>
            <p:nvPr userDrawn="1"/>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995161" y="3114230"/>
              <a:ext cx="1559521" cy="1449935"/>
            </a:xfrm>
            <a:prstGeom prst="rect">
              <a:avLst/>
            </a:prstGeom>
          </p:spPr>
        </p:pic>
        <p:pic>
          <p:nvPicPr>
            <p:cNvPr id="18" name="Graphic 17">
              <a:extLst>
                <a:ext uri="{FF2B5EF4-FFF2-40B4-BE49-F238E27FC236}">
                  <a16:creationId xmlns:a16="http://schemas.microsoft.com/office/drawing/2014/main" id="{377F6210-A2FB-BB4D-88EA-CECE4C0A79CE}"/>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6245780" y="1878303"/>
              <a:ext cx="1409341" cy="1475400"/>
            </a:xfrm>
            <a:prstGeom prst="rect">
              <a:avLst/>
            </a:prstGeom>
          </p:spPr>
        </p:pic>
        <p:pic>
          <p:nvPicPr>
            <p:cNvPr id="19" name="Graphic 18">
              <a:extLst>
                <a:ext uri="{FF2B5EF4-FFF2-40B4-BE49-F238E27FC236}">
                  <a16:creationId xmlns:a16="http://schemas.microsoft.com/office/drawing/2014/main" id="{B5F2DA40-61D0-5349-9B68-38F4DC914485}"/>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7623782" y="255791"/>
              <a:ext cx="890287" cy="1112859"/>
            </a:xfrm>
            <a:prstGeom prst="rect">
              <a:avLst/>
            </a:prstGeom>
          </p:spPr>
        </p:pic>
        <p:pic>
          <p:nvPicPr>
            <p:cNvPr id="20" name="Graphic 19">
              <a:extLst>
                <a:ext uri="{FF2B5EF4-FFF2-40B4-BE49-F238E27FC236}">
                  <a16:creationId xmlns:a16="http://schemas.microsoft.com/office/drawing/2014/main" id="{2CF1BFD1-1EDD-054F-A5D0-67CC0A942EE5}"/>
                </a:ext>
              </a:extLst>
            </p:cNvPr>
            <p:cNvPicPr>
              <a:picLocks noChangeAspect="1"/>
            </p:cNvPicPr>
            <p:nvPr userDrawn="1"/>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251439" y="294999"/>
              <a:ext cx="2110855" cy="2361291"/>
            </a:xfrm>
            <a:prstGeom prst="rect">
              <a:avLst/>
            </a:prstGeom>
          </p:spPr>
        </p:pic>
        <p:pic>
          <p:nvPicPr>
            <p:cNvPr id="21" name="Graphic 20">
              <a:extLst>
                <a:ext uri="{FF2B5EF4-FFF2-40B4-BE49-F238E27FC236}">
                  <a16:creationId xmlns:a16="http://schemas.microsoft.com/office/drawing/2014/main" id="{C5EECBF7-0FBA-D743-ADDF-533EBA092A9E}"/>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8258492" y="1368650"/>
              <a:ext cx="1803966" cy="2058763"/>
            </a:xfrm>
            <a:prstGeom prst="rect">
              <a:avLst/>
            </a:prstGeom>
          </p:spPr>
        </p:pic>
        <p:pic>
          <p:nvPicPr>
            <p:cNvPr id="22" name="Graphic 21">
              <a:extLst>
                <a:ext uri="{FF2B5EF4-FFF2-40B4-BE49-F238E27FC236}">
                  <a16:creationId xmlns:a16="http://schemas.microsoft.com/office/drawing/2014/main" id="{606584DC-70F8-EC4E-BCD1-BB7BE29E4E65}"/>
                </a:ext>
              </a:extLst>
            </p:cNvPr>
            <p:cNvPicPr>
              <a:picLocks noChangeAspect="1"/>
            </p:cNvPicPr>
            <p:nvPr userDrawn="1"/>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3272636" y="4706318"/>
              <a:ext cx="564092" cy="607042"/>
            </a:xfrm>
            <a:prstGeom prst="rect">
              <a:avLst/>
            </a:prstGeom>
          </p:spPr>
        </p:pic>
        <p:pic>
          <p:nvPicPr>
            <p:cNvPr id="23" name="Graphic 22">
              <a:extLst>
                <a:ext uri="{FF2B5EF4-FFF2-40B4-BE49-F238E27FC236}">
                  <a16:creationId xmlns:a16="http://schemas.microsoft.com/office/drawing/2014/main" id="{6CE2D8D7-3BE1-974D-AFEB-9269F5D7405C}"/>
                </a:ext>
              </a:extLst>
            </p:cNvPr>
            <p:cNvPicPr>
              <a:picLocks noChangeAspect="1"/>
            </p:cNvPicPr>
            <p:nvPr userDrawn="1"/>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798690" y="-68474"/>
              <a:ext cx="2076076" cy="1413976"/>
            </a:xfrm>
            <a:prstGeom prst="rect">
              <a:avLst/>
            </a:prstGeom>
          </p:spPr>
        </p:pic>
        <p:pic>
          <p:nvPicPr>
            <p:cNvPr id="24" name="Graphic 23">
              <a:extLst>
                <a:ext uri="{FF2B5EF4-FFF2-40B4-BE49-F238E27FC236}">
                  <a16:creationId xmlns:a16="http://schemas.microsoft.com/office/drawing/2014/main" id="{42A3A6DA-2FA8-D34C-AF23-C19FB5857723}"/>
                </a:ext>
              </a:extLst>
            </p:cNvPr>
            <p:cNvPicPr>
              <a:picLocks noChangeAspect="1"/>
            </p:cNvPicPr>
            <p:nvPr userDrawn="1"/>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3971769" y="2031225"/>
              <a:ext cx="799013" cy="1152066"/>
            </a:xfrm>
            <a:prstGeom prst="rect">
              <a:avLst/>
            </a:prstGeom>
          </p:spPr>
        </p:pic>
      </p:grpSp>
    </p:spTree>
    <p:extLst>
      <p:ext uri="{BB962C8B-B14F-4D97-AF65-F5344CB8AC3E}">
        <p14:creationId xmlns:p14="http://schemas.microsoft.com/office/powerpoint/2010/main" val="264151022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ofdstukdia 05 Roze">
    <p:bg>
      <p:bgPr>
        <a:solidFill>
          <a:schemeClr val="accent3"/>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5772EB49-6707-4646-86F2-C285327F843C}"/>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AAA440F8-B331-334B-B546-36E6A2ACC009}"/>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5214CE8F-5F5B-3641-9E9F-47D70465F408}"/>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0B177570-B787-7148-93FA-90110E29BE9B}"/>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0587314C-7AE5-DC44-9970-531F7BB5CC63}"/>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34836759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oofdstukdia 05 Roze">
    <p:bg>
      <p:bgPr>
        <a:solidFill>
          <a:schemeClr val="accent3"/>
        </a:solidFill>
        <a:effectLst/>
      </p:bgPr>
    </p:bg>
    <p:spTree>
      <p:nvGrpSpPr>
        <p:cNvPr id="1" name=""/>
        <p:cNvGrpSpPr/>
        <p:nvPr/>
      </p:nvGrpSpPr>
      <p:grpSpPr>
        <a:xfrm>
          <a:off x="0" y="0"/>
          <a:ext cx="0" cy="0"/>
          <a:chOff x="0" y="0"/>
          <a:chExt cx="0" cy="0"/>
        </a:xfrm>
      </p:grpSpPr>
      <p:grpSp>
        <p:nvGrpSpPr>
          <p:cNvPr id="35" name="Iconen sport">
            <a:extLst>
              <a:ext uri="{FF2B5EF4-FFF2-40B4-BE49-F238E27FC236}">
                <a16:creationId xmlns:a16="http://schemas.microsoft.com/office/drawing/2014/main" id="{0CCC1AF0-4AB9-D544-BDD0-32A0E737A131}"/>
              </a:ext>
            </a:extLst>
          </p:cNvPr>
          <p:cNvGrpSpPr/>
          <p:nvPr userDrawn="1"/>
        </p:nvGrpSpPr>
        <p:grpSpPr>
          <a:xfrm>
            <a:off x="-47113" y="0"/>
            <a:ext cx="12264814" cy="7186358"/>
            <a:chOff x="-47113" y="0"/>
            <a:chExt cx="12264814" cy="7186358"/>
          </a:xfrm>
          <a:solidFill>
            <a:schemeClr val="bg1">
              <a:alpha val="12000"/>
            </a:schemeClr>
          </a:solidFill>
        </p:grpSpPr>
        <p:pic>
          <p:nvPicPr>
            <p:cNvPr id="7" name="Graphic 6">
              <a:extLst>
                <a:ext uri="{FF2B5EF4-FFF2-40B4-BE49-F238E27FC236}">
                  <a16:creationId xmlns:a16="http://schemas.microsoft.com/office/drawing/2014/main" id="{206C287B-5F8C-1A47-9B16-C66FDE35F98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964702" y="4805178"/>
              <a:ext cx="1763001" cy="2051490"/>
            </a:xfrm>
            <a:prstGeom prst="rect">
              <a:avLst/>
            </a:prstGeom>
          </p:spPr>
        </p:pic>
        <p:pic>
          <p:nvPicPr>
            <p:cNvPr id="26" name="Graphic 25">
              <a:extLst>
                <a:ext uri="{FF2B5EF4-FFF2-40B4-BE49-F238E27FC236}">
                  <a16:creationId xmlns:a16="http://schemas.microsoft.com/office/drawing/2014/main" id="{E36DFE9D-477B-C74D-9C94-D7867238A309}"/>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113" y="2500491"/>
              <a:ext cx="4572133" cy="4685867"/>
            </a:xfrm>
            <a:prstGeom prst="rect">
              <a:avLst/>
            </a:prstGeom>
          </p:spPr>
        </p:pic>
        <p:pic>
          <p:nvPicPr>
            <p:cNvPr id="3" name="Graphic 2">
              <a:extLst>
                <a:ext uri="{FF2B5EF4-FFF2-40B4-BE49-F238E27FC236}">
                  <a16:creationId xmlns:a16="http://schemas.microsoft.com/office/drawing/2014/main" id="{26144C8F-2D3C-6C4F-9F36-ED3BAE1EAC71}"/>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0207226" y="2421905"/>
              <a:ext cx="2010475" cy="2368665"/>
            </a:xfrm>
            <a:prstGeom prst="rect">
              <a:avLst/>
            </a:prstGeom>
          </p:spPr>
        </p:pic>
        <p:pic>
          <p:nvPicPr>
            <p:cNvPr id="5" name="Graphic 4">
              <a:extLst>
                <a:ext uri="{FF2B5EF4-FFF2-40B4-BE49-F238E27FC236}">
                  <a16:creationId xmlns:a16="http://schemas.microsoft.com/office/drawing/2014/main" id="{BB265CFC-C276-FF47-A9F0-335951442387}"/>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141862" y="0"/>
              <a:ext cx="2496938" cy="2278457"/>
            </a:xfrm>
            <a:prstGeom prst="rect">
              <a:avLst/>
            </a:prstGeom>
          </p:spPr>
        </p:pic>
        <p:pic>
          <p:nvPicPr>
            <p:cNvPr id="12" name="Graphic 11">
              <a:extLst>
                <a:ext uri="{FF2B5EF4-FFF2-40B4-BE49-F238E27FC236}">
                  <a16:creationId xmlns:a16="http://schemas.microsoft.com/office/drawing/2014/main" id="{658B5ECE-4EC0-FC44-B31B-EA1E42EB06D8}"/>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2054484" y="733580"/>
              <a:ext cx="844427" cy="1014375"/>
            </a:xfrm>
            <a:prstGeom prst="rect">
              <a:avLst/>
            </a:prstGeom>
          </p:spPr>
        </p:pic>
        <p:pic>
          <p:nvPicPr>
            <p:cNvPr id="14" name="Graphic 13">
              <a:extLst>
                <a:ext uri="{FF2B5EF4-FFF2-40B4-BE49-F238E27FC236}">
                  <a16:creationId xmlns:a16="http://schemas.microsoft.com/office/drawing/2014/main" id="{6F48740C-C466-A346-A631-39AA1A9A7D99}"/>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4274377" y="4329645"/>
              <a:ext cx="573522" cy="475533"/>
            </a:xfrm>
            <a:prstGeom prst="rect">
              <a:avLst/>
            </a:prstGeom>
          </p:spPr>
        </p:pic>
        <p:pic>
          <p:nvPicPr>
            <p:cNvPr id="18" name="Graphic 17">
              <a:extLst>
                <a:ext uri="{FF2B5EF4-FFF2-40B4-BE49-F238E27FC236}">
                  <a16:creationId xmlns:a16="http://schemas.microsoft.com/office/drawing/2014/main" id="{9AF9BB84-DD40-BF46-8250-E82C2D38B4E4}"/>
                </a:ext>
              </a:extLst>
            </p:cNvPr>
            <p:cNvPicPr>
              <a:picLocks noChangeAspect="1"/>
            </p:cNvPicPr>
            <p:nvPr userDrawn="1"/>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10308036" y="4843424"/>
              <a:ext cx="1091138" cy="1792584"/>
            </a:xfrm>
            <a:prstGeom prst="rect">
              <a:avLst/>
            </a:prstGeom>
          </p:spPr>
        </p:pic>
        <p:pic>
          <p:nvPicPr>
            <p:cNvPr id="20" name="Graphic 19">
              <a:extLst>
                <a:ext uri="{FF2B5EF4-FFF2-40B4-BE49-F238E27FC236}">
                  <a16:creationId xmlns:a16="http://schemas.microsoft.com/office/drawing/2014/main" id="{03E1C894-D61E-CC40-AC63-2F5034D2EC45}"/>
                </a:ext>
              </a:extLst>
            </p:cNvPr>
            <p:cNvPicPr>
              <a:picLocks noChangeAspect="1"/>
            </p:cNvPicPr>
            <p:nvPr userDrawn="1"/>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8488496" y="3463581"/>
              <a:ext cx="1440414" cy="1947602"/>
            </a:xfrm>
            <a:prstGeom prst="rect">
              <a:avLst/>
            </a:prstGeom>
          </p:spPr>
        </p:pic>
        <p:pic>
          <p:nvPicPr>
            <p:cNvPr id="22" name="Graphic 21">
              <a:extLst>
                <a:ext uri="{FF2B5EF4-FFF2-40B4-BE49-F238E27FC236}">
                  <a16:creationId xmlns:a16="http://schemas.microsoft.com/office/drawing/2014/main" id="{97E16C52-7FD3-AE46-8B38-E0FC026539B2}"/>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7151491" y="415036"/>
              <a:ext cx="1078109" cy="811304"/>
            </a:xfrm>
            <a:prstGeom prst="rect">
              <a:avLst/>
            </a:prstGeom>
          </p:spPr>
        </p:pic>
        <p:pic>
          <p:nvPicPr>
            <p:cNvPr id="24" name="Graphic 23">
              <a:extLst>
                <a:ext uri="{FF2B5EF4-FFF2-40B4-BE49-F238E27FC236}">
                  <a16:creationId xmlns:a16="http://schemas.microsoft.com/office/drawing/2014/main" id="{A93D7F2B-EC89-6F46-926E-C082648233C3}"/>
                </a:ext>
              </a:extLst>
            </p:cNvPr>
            <p:cNvPicPr>
              <a:picLocks noChangeAspect="1"/>
            </p:cNvPicPr>
            <p:nvPr userDrawn="1"/>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5054914" y="2598583"/>
              <a:ext cx="2194967" cy="2480190"/>
            </a:xfrm>
            <a:prstGeom prst="rect">
              <a:avLst/>
            </a:prstGeom>
          </p:spPr>
        </p:pic>
        <p:pic>
          <p:nvPicPr>
            <p:cNvPr id="28" name="Graphic 27">
              <a:extLst>
                <a:ext uri="{FF2B5EF4-FFF2-40B4-BE49-F238E27FC236}">
                  <a16:creationId xmlns:a16="http://schemas.microsoft.com/office/drawing/2014/main" id="{B79F8E16-E32B-BA46-B61C-119FA67B1BD5}"/>
                </a:ext>
              </a:extLst>
            </p:cNvPr>
            <p:cNvPicPr>
              <a:picLocks noChangeAspect="1"/>
            </p:cNvPicPr>
            <p:nvPr userDrawn="1"/>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7438155" y="2154273"/>
              <a:ext cx="1425806" cy="1638856"/>
            </a:xfrm>
            <a:prstGeom prst="rect">
              <a:avLst/>
            </a:prstGeom>
          </p:spPr>
        </p:pic>
        <p:pic>
          <p:nvPicPr>
            <p:cNvPr id="30" name="Graphic 29">
              <a:extLst>
                <a:ext uri="{FF2B5EF4-FFF2-40B4-BE49-F238E27FC236}">
                  <a16:creationId xmlns:a16="http://schemas.microsoft.com/office/drawing/2014/main" id="{EA771A44-11AC-EF43-8E7A-0A11B6604C6D}"/>
                </a:ext>
              </a:extLst>
            </p:cNvPr>
            <p:cNvPicPr>
              <a:picLocks noChangeAspect="1"/>
            </p:cNvPicPr>
            <p:nvPr userDrawn="1"/>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9256465" y="271554"/>
              <a:ext cx="2568732" cy="2789697"/>
            </a:xfrm>
            <a:prstGeom prst="rect">
              <a:avLst/>
            </a:prstGeom>
          </p:spPr>
        </p:pic>
        <p:pic>
          <p:nvPicPr>
            <p:cNvPr id="32" name="Graphic 31">
              <a:extLst>
                <a:ext uri="{FF2B5EF4-FFF2-40B4-BE49-F238E27FC236}">
                  <a16:creationId xmlns:a16="http://schemas.microsoft.com/office/drawing/2014/main" id="{1C087CC9-D5BC-5E43-B200-2B69F6BA8BE5}"/>
                </a:ext>
              </a:extLst>
            </p:cNvPr>
            <p:cNvPicPr>
              <a:picLocks noChangeAspect="1"/>
            </p:cNvPicPr>
            <p:nvPr userDrawn="1"/>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4409740" y="5210539"/>
              <a:ext cx="1353755" cy="1218380"/>
            </a:xfrm>
            <a:prstGeom prst="rect">
              <a:avLst/>
            </a:prstGeom>
          </p:spPr>
        </p:pic>
        <p:pic>
          <p:nvPicPr>
            <p:cNvPr id="34" name="Graphic 33">
              <a:extLst>
                <a:ext uri="{FF2B5EF4-FFF2-40B4-BE49-F238E27FC236}">
                  <a16:creationId xmlns:a16="http://schemas.microsoft.com/office/drawing/2014/main" id="{FE33EEB2-CEBC-EF41-B966-9E6B1A08F757}"/>
                </a:ext>
              </a:extLst>
            </p:cNvPr>
            <p:cNvPicPr>
              <a:picLocks noChangeAspect="1"/>
            </p:cNvPicPr>
            <p:nvPr userDrawn="1"/>
          </p:nvPicPr>
          <p:blipFill>
            <a:blip r:embed="rId28" cstate="print">
              <a:extLst>
                <a:ext uri="{28A0092B-C50C-407E-A947-70E740481C1C}">
                  <a14:useLocalDpi xmlns:a14="http://schemas.microsoft.com/office/drawing/2010/main"/>
                </a:ext>
                <a:ext uri="{96DAC541-7B7A-43D3-8B79-37D633B846F1}">
                  <asvg:svgBlip xmlns:asvg="http://schemas.microsoft.com/office/drawing/2016/SVG/main" xmlns="" r:embed="rId29"/>
                </a:ext>
              </a:extLst>
            </a:blip>
            <a:stretch>
              <a:fillRect/>
            </a:stretch>
          </p:blipFill>
          <p:spPr>
            <a:xfrm>
              <a:off x="132113" y="161276"/>
              <a:ext cx="1497058" cy="1836016"/>
            </a:xfrm>
            <a:prstGeom prst="rect">
              <a:avLst/>
            </a:prstGeom>
          </p:spPr>
        </p:pic>
      </p:grpSp>
      <p:sp>
        <p:nvSpPr>
          <p:cNvPr id="8" name="Tijdelijke aanduiding voor dianummer 13">
            <a:extLst>
              <a:ext uri="{FF2B5EF4-FFF2-40B4-BE49-F238E27FC236}">
                <a16:creationId xmlns:a16="http://schemas.microsoft.com/office/drawing/2014/main" id="{5772EB49-6707-4646-86F2-C285327F843C}"/>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AAA440F8-B331-334B-B546-36E6A2ACC009}"/>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5214CE8F-5F5B-3641-9E9F-47D70465F408}"/>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0B177570-B787-7148-93FA-90110E29BE9B}"/>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0587314C-7AE5-DC44-9970-531F7BB5CC63}"/>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103280350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ofdstukdia 05 Mosgroen">
    <p:bg>
      <p:bgPr>
        <a:solidFill>
          <a:schemeClr val="accent4"/>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4EBDB571-DFE6-2546-9F1C-FC31B3A96D8D}"/>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3CF8CD96-209B-A745-B940-3EB01926769B}"/>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45769988-3625-6E4C-99A3-6862CAFC339D}"/>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AC3806A3-86DC-9045-9458-BC28E5980C4A}"/>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D657AF47-63D1-6E4B-8327-AA9EB287C6EE}"/>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6155746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02 Wit">
    <p:bg>
      <p:bgPr>
        <a:solidFill>
          <a:schemeClr val="tx1">
            <a:alpha val="0"/>
          </a:schemeClr>
        </a:solidFill>
        <a:effectLst/>
      </p:bgPr>
    </p:bg>
    <p:spTree>
      <p:nvGrpSpPr>
        <p:cNvPr id="1" name=""/>
        <p:cNvGrpSpPr/>
        <p:nvPr/>
      </p:nvGrpSpPr>
      <p:grpSpPr>
        <a:xfrm>
          <a:off x="0" y="0"/>
          <a:ext cx="0" cy="0"/>
          <a:chOff x="0" y="0"/>
          <a:chExt cx="0" cy="0"/>
        </a:xfrm>
      </p:grpSpPr>
      <p:sp>
        <p:nvSpPr>
          <p:cNvPr id="11" name="Ondertitel 2"/>
          <p:cNvSpPr>
            <a:spLocks noGrp="1"/>
          </p:cNvSpPr>
          <p:nvPr>
            <p:ph type="subTitle" idx="1"/>
          </p:nvPr>
        </p:nvSpPr>
        <p:spPr>
          <a:xfrm>
            <a:off x="612000" y="3420000"/>
            <a:ext cx="5376000" cy="738664"/>
          </a:xfrm>
        </p:spPr>
        <p:txBody>
          <a:bodyPr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2" name="Tijdelijke aanduiding voor datum 8"/>
          <p:cNvSpPr>
            <a:spLocks noGrp="1"/>
          </p:cNvSpPr>
          <p:nvPr>
            <p:ph type="dt" sz="half" idx="10"/>
          </p:nvPr>
        </p:nvSpPr>
        <p:spPr>
          <a:xfrm>
            <a:off x="612000" y="6480000"/>
            <a:ext cx="2160000" cy="378000"/>
          </a:xfrm>
        </p:spPr>
        <p:txBody>
          <a:bodyPr/>
          <a:lstStyle>
            <a:lvl1pPr>
              <a:defRPr>
                <a:solidFill>
                  <a:schemeClr val="bg1"/>
                </a:solidFill>
              </a:defRPr>
            </a:lvl1pPr>
          </a:lstStyle>
          <a:p>
            <a:r>
              <a:rPr lang="nl-NL"/>
              <a:t>Dinsdag 26 Maart 2019</a:t>
            </a:r>
            <a:endParaRPr lang="nl-NL" dirty="0"/>
          </a:p>
        </p:txBody>
      </p:sp>
      <p:sp>
        <p:nvSpPr>
          <p:cNvPr id="16" name="Titel 1"/>
          <p:cNvSpPr>
            <a:spLocks noGrp="1"/>
          </p:cNvSpPr>
          <p:nvPr>
            <p:ph type="title"/>
          </p:nvPr>
        </p:nvSpPr>
        <p:spPr>
          <a:xfrm>
            <a:off x="576000" y="1487990"/>
            <a:ext cx="10928588" cy="1495794"/>
          </a:xfrm>
        </p:spPr>
        <p:txBody>
          <a:bodyPr anchor="t" anchorCtr="0">
            <a:spAutoFit/>
          </a:bodyPr>
          <a:lstStyle>
            <a:lvl1pPr algn="l">
              <a:lnSpc>
                <a:spcPct val="80000"/>
              </a:lnSpc>
              <a:defRPr sz="6000" b="0">
                <a:solidFill>
                  <a:schemeClr val="bg2"/>
                </a:solidFill>
              </a:defRPr>
            </a:lvl1pPr>
          </a:lstStyle>
          <a:p>
            <a:r>
              <a:rPr lang="nl-NL" dirty="0"/>
              <a:t>Klik om stijl te bewerken</a:t>
            </a:r>
          </a:p>
        </p:txBody>
      </p:sp>
      <p:pic>
        <p:nvPicPr>
          <p:cNvPr id="6" name="Afbeelding 5">
            <a:extLst>
              <a:ext uri="{FF2B5EF4-FFF2-40B4-BE49-F238E27FC236}">
                <a16:creationId xmlns:a16="http://schemas.microsoft.com/office/drawing/2014/main" id="{5F8D5216-D13B-A948-90DB-E3467748A8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682496"/>
          </a:xfrm>
          <a:prstGeom prst="rect">
            <a:avLst/>
          </a:prstGeom>
        </p:spPr>
      </p:pic>
    </p:spTree>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3636">
          <p15:clr>
            <a:srgbClr val="FBAE40"/>
          </p15:clr>
        </p15:guide>
        <p15:guide id="2" pos="4044">
          <p15:clr>
            <a:srgbClr val="FBAE40"/>
          </p15:clr>
        </p15:guide>
        <p15:guide id="3" orient="horz" pos="109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oofdstukdia 05 Mosgroen">
    <p:bg>
      <p:bgPr>
        <a:solidFill>
          <a:schemeClr val="accent4"/>
        </a:solidFill>
        <a:effectLst/>
      </p:bgPr>
    </p:bg>
    <p:spTree>
      <p:nvGrpSpPr>
        <p:cNvPr id="1" name=""/>
        <p:cNvGrpSpPr/>
        <p:nvPr/>
      </p:nvGrpSpPr>
      <p:grpSpPr>
        <a:xfrm>
          <a:off x="0" y="0"/>
          <a:ext cx="0" cy="0"/>
          <a:chOff x="0" y="0"/>
          <a:chExt cx="0" cy="0"/>
        </a:xfrm>
      </p:grpSpPr>
      <p:grpSp>
        <p:nvGrpSpPr>
          <p:cNvPr id="7" name="Iconen sport">
            <a:extLst>
              <a:ext uri="{FF2B5EF4-FFF2-40B4-BE49-F238E27FC236}">
                <a16:creationId xmlns:a16="http://schemas.microsoft.com/office/drawing/2014/main" id="{780F57E0-91FC-C94F-AEB8-274ABA7FC4DA}"/>
              </a:ext>
            </a:extLst>
          </p:cNvPr>
          <p:cNvGrpSpPr/>
          <p:nvPr userDrawn="1"/>
        </p:nvGrpSpPr>
        <p:grpSpPr>
          <a:xfrm>
            <a:off x="-47113" y="0"/>
            <a:ext cx="12264814" cy="7186358"/>
            <a:chOff x="-47113" y="0"/>
            <a:chExt cx="12264814" cy="7186358"/>
          </a:xfrm>
          <a:solidFill>
            <a:schemeClr val="bg1">
              <a:alpha val="12000"/>
            </a:schemeClr>
          </a:solidFill>
        </p:grpSpPr>
        <p:pic>
          <p:nvPicPr>
            <p:cNvPr id="10" name="Graphic 9">
              <a:extLst>
                <a:ext uri="{FF2B5EF4-FFF2-40B4-BE49-F238E27FC236}">
                  <a16:creationId xmlns:a16="http://schemas.microsoft.com/office/drawing/2014/main" id="{A0FDFCAE-E1C2-4C4D-AC7E-012964D0F62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964702" y="4805178"/>
              <a:ext cx="1763001" cy="2051490"/>
            </a:xfrm>
            <a:prstGeom prst="rect">
              <a:avLst/>
            </a:prstGeom>
          </p:spPr>
        </p:pic>
        <p:pic>
          <p:nvPicPr>
            <p:cNvPr id="12" name="Graphic 11">
              <a:extLst>
                <a:ext uri="{FF2B5EF4-FFF2-40B4-BE49-F238E27FC236}">
                  <a16:creationId xmlns:a16="http://schemas.microsoft.com/office/drawing/2014/main" id="{AF40CFFB-986F-D842-A027-2D45EE1C0F2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113" y="2500491"/>
              <a:ext cx="4572133" cy="4685867"/>
            </a:xfrm>
            <a:prstGeom prst="rect">
              <a:avLst/>
            </a:prstGeom>
          </p:spPr>
        </p:pic>
        <p:pic>
          <p:nvPicPr>
            <p:cNvPr id="13" name="Graphic 12">
              <a:extLst>
                <a:ext uri="{FF2B5EF4-FFF2-40B4-BE49-F238E27FC236}">
                  <a16:creationId xmlns:a16="http://schemas.microsoft.com/office/drawing/2014/main" id="{CE821E85-F2A8-0646-B270-C549DCA06248}"/>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0207226" y="2421905"/>
              <a:ext cx="2010475" cy="2368665"/>
            </a:xfrm>
            <a:prstGeom prst="rect">
              <a:avLst/>
            </a:prstGeom>
          </p:spPr>
        </p:pic>
        <p:pic>
          <p:nvPicPr>
            <p:cNvPr id="14" name="Graphic 13">
              <a:extLst>
                <a:ext uri="{FF2B5EF4-FFF2-40B4-BE49-F238E27FC236}">
                  <a16:creationId xmlns:a16="http://schemas.microsoft.com/office/drawing/2014/main" id="{9214979B-A3E9-DA4E-B28E-9D49327DEFB3}"/>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141862" y="0"/>
              <a:ext cx="2496938" cy="2278457"/>
            </a:xfrm>
            <a:prstGeom prst="rect">
              <a:avLst/>
            </a:prstGeom>
          </p:spPr>
        </p:pic>
        <p:pic>
          <p:nvPicPr>
            <p:cNvPr id="17" name="Graphic 16">
              <a:extLst>
                <a:ext uri="{FF2B5EF4-FFF2-40B4-BE49-F238E27FC236}">
                  <a16:creationId xmlns:a16="http://schemas.microsoft.com/office/drawing/2014/main" id="{F8A40CDC-E888-FE48-8D6F-67A81A79F92D}"/>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2054484" y="733580"/>
              <a:ext cx="844427" cy="1014375"/>
            </a:xfrm>
            <a:prstGeom prst="rect">
              <a:avLst/>
            </a:prstGeom>
          </p:spPr>
        </p:pic>
        <p:pic>
          <p:nvPicPr>
            <p:cNvPr id="18" name="Graphic 17">
              <a:extLst>
                <a:ext uri="{FF2B5EF4-FFF2-40B4-BE49-F238E27FC236}">
                  <a16:creationId xmlns:a16="http://schemas.microsoft.com/office/drawing/2014/main" id="{7FB3BA99-8777-A748-9B38-EBC09A60467E}"/>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4274377" y="4329645"/>
              <a:ext cx="573522" cy="475533"/>
            </a:xfrm>
            <a:prstGeom prst="rect">
              <a:avLst/>
            </a:prstGeom>
          </p:spPr>
        </p:pic>
        <p:pic>
          <p:nvPicPr>
            <p:cNvPr id="19" name="Graphic 18">
              <a:extLst>
                <a:ext uri="{FF2B5EF4-FFF2-40B4-BE49-F238E27FC236}">
                  <a16:creationId xmlns:a16="http://schemas.microsoft.com/office/drawing/2014/main" id="{96BE7B1B-C6FC-9149-9989-17A1CB15F8F7}"/>
                </a:ext>
              </a:extLst>
            </p:cNvPr>
            <p:cNvPicPr>
              <a:picLocks noChangeAspect="1"/>
            </p:cNvPicPr>
            <p:nvPr userDrawn="1"/>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10308036" y="4843424"/>
              <a:ext cx="1091138" cy="1792584"/>
            </a:xfrm>
            <a:prstGeom prst="rect">
              <a:avLst/>
            </a:prstGeom>
          </p:spPr>
        </p:pic>
        <p:pic>
          <p:nvPicPr>
            <p:cNvPr id="20" name="Graphic 19">
              <a:extLst>
                <a:ext uri="{FF2B5EF4-FFF2-40B4-BE49-F238E27FC236}">
                  <a16:creationId xmlns:a16="http://schemas.microsoft.com/office/drawing/2014/main" id="{61E0425B-5280-A247-90BA-B19D4AA867C9}"/>
                </a:ext>
              </a:extLst>
            </p:cNvPr>
            <p:cNvPicPr>
              <a:picLocks noChangeAspect="1"/>
            </p:cNvPicPr>
            <p:nvPr userDrawn="1"/>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8488496" y="3463581"/>
              <a:ext cx="1440414" cy="1947602"/>
            </a:xfrm>
            <a:prstGeom prst="rect">
              <a:avLst/>
            </a:prstGeom>
          </p:spPr>
        </p:pic>
        <p:pic>
          <p:nvPicPr>
            <p:cNvPr id="21" name="Graphic 20">
              <a:extLst>
                <a:ext uri="{FF2B5EF4-FFF2-40B4-BE49-F238E27FC236}">
                  <a16:creationId xmlns:a16="http://schemas.microsoft.com/office/drawing/2014/main" id="{C2FB530F-872C-CF42-840B-B63F631C664B}"/>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7151491" y="415036"/>
              <a:ext cx="1078109" cy="811304"/>
            </a:xfrm>
            <a:prstGeom prst="rect">
              <a:avLst/>
            </a:prstGeom>
          </p:spPr>
        </p:pic>
        <p:pic>
          <p:nvPicPr>
            <p:cNvPr id="22" name="Graphic 21">
              <a:extLst>
                <a:ext uri="{FF2B5EF4-FFF2-40B4-BE49-F238E27FC236}">
                  <a16:creationId xmlns:a16="http://schemas.microsoft.com/office/drawing/2014/main" id="{9312D335-8655-1B4C-90D3-A45A4CB9632F}"/>
                </a:ext>
              </a:extLst>
            </p:cNvPr>
            <p:cNvPicPr>
              <a:picLocks noChangeAspect="1"/>
            </p:cNvPicPr>
            <p:nvPr userDrawn="1"/>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5054914" y="2598583"/>
              <a:ext cx="2194967" cy="2480190"/>
            </a:xfrm>
            <a:prstGeom prst="rect">
              <a:avLst/>
            </a:prstGeom>
          </p:spPr>
        </p:pic>
        <p:pic>
          <p:nvPicPr>
            <p:cNvPr id="23" name="Graphic 22">
              <a:extLst>
                <a:ext uri="{FF2B5EF4-FFF2-40B4-BE49-F238E27FC236}">
                  <a16:creationId xmlns:a16="http://schemas.microsoft.com/office/drawing/2014/main" id="{87BD8DFE-8B01-304B-B4E3-01E4CA7185CF}"/>
                </a:ext>
              </a:extLst>
            </p:cNvPr>
            <p:cNvPicPr>
              <a:picLocks noChangeAspect="1"/>
            </p:cNvPicPr>
            <p:nvPr userDrawn="1"/>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7438155" y="2154273"/>
              <a:ext cx="1425806" cy="1638856"/>
            </a:xfrm>
            <a:prstGeom prst="rect">
              <a:avLst/>
            </a:prstGeom>
          </p:spPr>
        </p:pic>
        <p:pic>
          <p:nvPicPr>
            <p:cNvPr id="24" name="Graphic 23">
              <a:extLst>
                <a:ext uri="{FF2B5EF4-FFF2-40B4-BE49-F238E27FC236}">
                  <a16:creationId xmlns:a16="http://schemas.microsoft.com/office/drawing/2014/main" id="{AF5DD9C0-4A18-0941-BC7B-9986342B192D}"/>
                </a:ext>
              </a:extLst>
            </p:cNvPr>
            <p:cNvPicPr>
              <a:picLocks noChangeAspect="1"/>
            </p:cNvPicPr>
            <p:nvPr userDrawn="1"/>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9256465" y="271554"/>
              <a:ext cx="2568732" cy="2789697"/>
            </a:xfrm>
            <a:prstGeom prst="rect">
              <a:avLst/>
            </a:prstGeom>
          </p:spPr>
        </p:pic>
        <p:pic>
          <p:nvPicPr>
            <p:cNvPr id="25" name="Graphic 24">
              <a:extLst>
                <a:ext uri="{FF2B5EF4-FFF2-40B4-BE49-F238E27FC236}">
                  <a16:creationId xmlns:a16="http://schemas.microsoft.com/office/drawing/2014/main" id="{53010DAA-747B-E041-9F55-EF1C4FEDDF4F}"/>
                </a:ext>
              </a:extLst>
            </p:cNvPr>
            <p:cNvPicPr>
              <a:picLocks noChangeAspect="1"/>
            </p:cNvPicPr>
            <p:nvPr userDrawn="1"/>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4409740" y="5210539"/>
              <a:ext cx="1353755" cy="1218380"/>
            </a:xfrm>
            <a:prstGeom prst="rect">
              <a:avLst/>
            </a:prstGeom>
          </p:spPr>
        </p:pic>
        <p:pic>
          <p:nvPicPr>
            <p:cNvPr id="26" name="Graphic 25">
              <a:extLst>
                <a:ext uri="{FF2B5EF4-FFF2-40B4-BE49-F238E27FC236}">
                  <a16:creationId xmlns:a16="http://schemas.microsoft.com/office/drawing/2014/main" id="{3C06E964-4468-DE41-9FED-44B2CF15A7B2}"/>
                </a:ext>
              </a:extLst>
            </p:cNvPr>
            <p:cNvPicPr>
              <a:picLocks noChangeAspect="1"/>
            </p:cNvPicPr>
            <p:nvPr userDrawn="1"/>
          </p:nvPicPr>
          <p:blipFill>
            <a:blip r:embed="rId28" cstate="print">
              <a:extLst>
                <a:ext uri="{28A0092B-C50C-407E-A947-70E740481C1C}">
                  <a14:useLocalDpi xmlns:a14="http://schemas.microsoft.com/office/drawing/2010/main"/>
                </a:ext>
                <a:ext uri="{96DAC541-7B7A-43D3-8B79-37D633B846F1}">
                  <asvg:svgBlip xmlns:asvg="http://schemas.microsoft.com/office/drawing/2016/SVG/main" xmlns="" r:embed="rId29"/>
                </a:ext>
              </a:extLst>
            </a:blip>
            <a:stretch>
              <a:fillRect/>
            </a:stretch>
          </p:blipFill>
          <p:spPr>
            <a:xfrm>
              <a:off x="132113" y="161276"/>
              <a:ext cx="1497058" cy="1836016"/>
            </a:xfrm>
            <a:prstGeom prst="rect">
              <a:avLst/>
            </a:prstGeom>
          </p:spPr>
        </p:pic>
      </p:grpSp>
      <p:sp>
        <p:nvSpPr>
          <p:cNvPr id="8" name="Tijdelijke aanduiding voor dianummer 13">
            <a:extLst>
              <a:ext uri="{FF2B5EF4-FFF2-40B4-BE49-F238E27FC236}">
                <a16:creationId xmlns:a16="http://schemas.microsoft.com/office/drawing/2014/main" id="{4EBDB571-DFE6-2546-9F1C-FC31B3A96D8D}"/>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3CF8CD96-209B-A745-B940-3EB01926769B}"/>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45769988-3625-6E4C-99A3-6862CAFC339D}"/>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AC3806A3-86DC-9045-9458-BC28E5980C4A}"/>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D657AF47-63D1-6E4B-8327-AA9EB287C6EE}"/>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138786347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ofdstukdia 05 Bruin">
    <p:bg>
      <p:bgPr>
        <a:solidFill>
          <a:schemeClr val="accent5"/>
        </a:solidFill>
        <a:effectLst/>
      </p:bgPr>
    </p:bg>
    <p:spTree>
      <p:nvGrpSpPr>
        <p:cNvPr id="1" name=""/>
        <p:cNvGrpSpPr/>
        <p:nvPr/>
      </p:nvGrpSpPr>
      <p:grpSpPr>
        <a:xfrm>
          <a:off x="0" y="0"/>
          <a:ext cx="0" cy="0"/>
          <a:chOff x="0" y="0"/>
          <a:chExt cx="0" cy="0"/>
        </a:xfrm>
      </p:grpSpPr>
      <p:sp>
        <p:nvSpPr>
          <p:cNvPr id="7" name="Tijdelijke aanduiding voor dianummer 13">
            <a:extLst>
              <a:ext uri="{FF2B5EF4-FFF2-40B4-BE49-F238E27FC236}">
                <a16:creationId xmlns:a16="http://schemas.microsoft.com/office/drawing/2014/main" id="{99505EB8-422C-C749-A805-6886ED6281D3}"/>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10" name="Titel 1">
            <a:extLst>
              <a:ext uri="{FF2B5EF4-FFF2-40B4-BE49-F238E27FC236}">
                <a16:creationId xmlns:a16="http://schemas.microsoft.com/office/drawing/2014/main" id="{6A1897B7-14B2-7F43-98A1-04A8AB5656EC}"/>
              </a:ext>
            </a:extLst>
          </p:cNvPr>
          <p:cNvSpPr>
            <a:spLocks noGrp="1"/>
          </p:cNvSpPr>
          <p:nvPr>
            <p:ph type="title" hasCustomPrompt="1"/>
          </p:nvPr>
        </p:nvSpPr>
        <p:spPr>
          <a:xfrm>
            <a:off x="576000" y="1477908"/>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F2849506-A8B0-7B40-815E-67772D5C7A3D}"/>
              </a:ext>
            </a:extLst>
          </p:cNvPr>
          <p:cNvSpPr>
            <a:spLocks noGrp="1"/>
          </p:cNvSpPr>
          <p:nvPr>
            <p:ph type="body" sz="quarter" idx="13" hasCustomPrompt="1"/>
          </p:nvPr>
        </p:nvSpPr>
        <p:spPr>
          <a:xfrm>
            <a:off x="612000" y="3420000"/>
            <a:ext cx="11063165"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188A8B65-6618-7544-9904-93494E17BDF3}"/>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66FA4E16-3226-3B43-A311-77C2A48AB359}"/>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149638248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oofdstukdia 05 Bruin">
    <p:bg>
      <p:bgPr>
        <a:solidFill>
          <a:schemeClr val="accent5"/>
        </a:solidFill>
        <a:effectLst/>
      </p:bgPr>
    </p:bg>
    <p:spTree>
      <p:nvGrpSpPr>
        <p:cNvPr id="1" name=""/>
        <p:cNvGrpSpPr/>
        <p:nvPr/>
      </p:nvGrpSpPr>
      <p:grpSpPr>
        <a:xfrm>
          <a:off x="0" y="0"/>
          <a:ext cx="0" cy="0"/>
          <a:chOff x="0" y="0"/>
          <a:chExt cx="0" cy="0"/>
        </a:xfrm>
      </p:grpSpPr>
      <p:grpSp>
        <p:nvGrpSpPr>
          <p:cNvPr id="8" name="Iconen sport">
            <a:extLst>
              <a:ext uri="{FF2B5EF4-FFF2-40B4-BE49-F238E27FC236}">
                <a16:creationId xmlns:a16="http://schemas.microsoft.com/office/drawing/2014/main" id="{89B58EA2-FEF8-804F-AB92-032527AE7654}"/>
              </a:ext>
            </a:extLst>
          </p:cNvPr>
          <p:cNvGrpSpPr/>
          <p:nvPr userDrawn="1"/>
        </p:nvGrpSpPr>
        <p:grpSpPr>
          <a:xfrm>
            <a:off x="-47113" y="0"/>
            <a:ext cx="12264814" cy="7186358"/>
            <a:chOff x="-47113" y="0"/>
            <a:chExt cx="12264814" cy="7186358"/>
          </a:xfrm>
          <a:solidFill>
            <a:schemeClr val="bg1">
              <a:alpha val="12000"/>
            </a:schemeClr>
          </a:solidFill>
        </p:grpSpPr>
        <p:pic>
          <p:nvPicPr>
            <p:cNvPr id="9" name="Graphic 8">
              <a:extLst>
                <a:ext uri="{FF2B5EF4-FFF2-40B4-BE49-F238E27FC236}">
                  <a16:creationId xmlns:a16="http://schemas.microsoft.com/office/drawing/2014/main" id="{5811F62C-F44C-2841-B682-59B25D40463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964702" y="4805178"/>
              <a:ext cx="1763001" cy="2051490"/>
            </a:xfrm>
            <a:prstGeom prst="rect">
              <a:avLst/>
            </a:prstGeom>
          </p:spPr>
        </p:pic>
        <p:pic>
          <p:nvPicPr>
            <p:cNvPr id="12" name="Graphic 11">
              <a:extLst>
                <a:ext uri="{FF2B5EF4-FFF2-40B4-BE49-F238E27FC236}">
                  <a16:creationId xmlns:a16="http://schemas.microsoft.com/office/drawing/2014/main" id="{E3CDAB63-1B6D-0744-B005-7F744D406165}"/>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113" y="2500491"/>
              <a:ext cx="4572133" cy="4685867"/>
            </a:xfrm>
            <a:prstGeom prst="rect">
              <a:avLst/>
            </a:prstGeom>
          </p:spPr>
        </p:pic>
        <p:pic>
          <p:nvPicPr>
            <p:cNvPr id="13" name="Graphic 12">
              <a:extLst>
                <a:ext uri="{FF2B5EF4-FFF2-40B4-BE49-F238E27FC236}">
                  <a16:creationId xmlns:a16="http://schemas.microsoft.com/office/drawing/2014/main" id="{CCA449EC-5C5F-2341-B24F-D8766F666B45}"/>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0207226" y="2421905"/>
              <a:ext cx="2010475" cy="2368665"/>
            </a:xfrm>
            <a:prstGeom prst="rect">
              <a:avLst/>
            </a:prstGeom>
          </p:spPr>
        </p:pic>
        <p:pic>
          <p:nvPicPr>
            <p:cNvPr id="14" name="Graphic 13">
              <a:extLst>
                <a:ext uri="{FF2B5EF4-FFF2-40B4-BE49-F238E27FC236}">
                  <a16:creationId xmlns:a16="http://schemas.microsoft.com/office/drawing/2014/main" id="{A8DC7FED-3682-474C-85D6-9296DAA7C86A}"/>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141862" y="0"/>
              <a:ext cx="2496938" cy="2278457"/>
            </a:xfrm>
            <a:prstGeom prst="rect">
              <a:avLst/>
            </a:prstGeom>
          </p:spPr>
        </p:pic>
        <p:pic>
          <p:nvPicPr>
            <p:cNvPr id="17" name="Graphic 16">
              <a:extLst>
                <a:ext uri="{FF2B5EF4-FFF2-40B4-BE49-F238E27FC236}">
                  <a16:creationId xmlns:a16="http://schemas.microsoft.com/office/drawing/2014/main" id="{E6B86042-9DC7-9646-A475-4918071FE3BF}"/>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2054484" y="733580"/>
              <a:ext cx="844427" cy="1014375"/>
            </a:xfrm>
            <a:prstGeom prst="rect">
              <a:avLst/>
            </a:prstGeom>
          </p:spPr>
        </p:pic>
        <p:pic>
          <p:nvPicPr>
            <p:cNvPr id="18" name="Graphic 17">
              <a:extLst>
                <a:ext uri="{FF2B5EF4-FFF2-40B4-BE49-F238E27FC236}">
                  <a16:creationId xmlns:a16="http://schemas.microsoft.com/office/drawing/2014/main" id="{700BE5A7-3BC7-1A4C-AE34-D8D24A6FCCE1}"/>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4274377" y="4329645"/>
              <a:ext cx="573522" cy="475533"/>
            </a:xfrm>
            <a:prstGeom prst="rect">
              <a:avLst/>
            </a:prstGeom>
          </p:spPr>
        </p:pic>
        <p:pic>
          <p:nvPicPr>
            <p:cNvPr id="19" name="Graphic 18">
              <a:extLst>
                <a:ext uri="{FF2B5EF4-FFF2-40B4-BE49-F238E27FC236}">
                  <a16:creationId xmlns:a16="http://schemas.microsoft.com/office/drawing/2014/main" id="{D6BE4C20-092D-714F-9356-CD619249E348}"/>
                </a:ext>
              </a:extLst>
            </p:cNvPr>
            <p:cNvPicPr>
              <a:picLocks noChangeAspect="1"/>
            </p:cNvPicPr>
            <p:nvPr userDrawn="1"/>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10308036" y="4843424"/>
              <a:ext cx="1091138" cy="1792584"/>
            </a:xfrm>
            <a:prstGeom prst="rect">
              <a:avLst/>
            </a:prstGeom>
          </p:spPr>
        </p:pic>
        <p:pic>
          <p:nvPicPr>
            <p:cNvPr id="20" name="Graphic 19">
              <a:extLst>
                <a:ext uri="{FF2B5EF4-FFF2-40B4-BE49-F238E27FC236}">
                  <a16:creationId xmlns:a16="http://schemas.microsoft.com/office/drawing/2014/main" id="{BAF5E05E-04FD-5A47-9651-BD01DCC136EB}"/>
                </a:ext>
              </a:extLst>
            </p:cNvPr>
            <p:cNvPicPr>
              <a:picLocks noChangeAspect="1"/>
            </p:cNvPicPr>
            <p:nvPr userDrawn="1"/>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8488496" y="3463581"/>
              <a:ext cx="1440414" cy="1947602"/>
            </a:xfrm>
            <a:prstGeom prst="rect">
              <a:avLst/>
            </a:prstGeom>
          </p:spPr>
        </p:pic>
        <p:pic>
          <p:nvPicPr>
            <p:cNvPr id="21" name="Graphic 20">
              <a:extLst>
                <a:ext uri="{FF2B5EF4-FFF2-40B4-BE49-F238E27FC236}">
                  <a16:creationId xmlns:a16="http://schemas.microsoft.com/office/drawing/2014/main" id="{80FE8088-2F3B-A540-BE83-DB36E363AB3C}"/>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7151491" y="415036"/>
              <a:ext cx="1078109" cy="811304"/>
            </a:xfrm>
            <a:prstGeom prst="rect">
              <a:avLst/>
            </a:prstGeom>
          </p:spPr>
        </p:pic>
        <p:pic>
          <p:nvPicPr>
            <p:cNvPr id="22" name="Graphic 21">
              <a:extLst>
                <a:ext uri="{FF2B5EF4-FFF2-40B4-BE49-F238E27FC236}">
                  <a16:creationId xmlns:a16="http://schemas.microsoft.com/office/drawing/2014/main" id="{3BFD3767-07C8-9B4F-A744-62A3029220AA}"/>
                </a:ext>
              </a:extLst>
            </p:cNvPr>
            <p:cNvPicPr>
              <a:picLocks noChangeAspect="1"/>
            </p:cNvPicPr>
            <p:nvPr userDrawn="1"/>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5054914" y="2598583"/>
              <a:ext cx="2194967" cy="2480190"/>
            </a:xfrm>
            <a:prstGeom prst="rect">
              <a:avLst/>
            </a:prstGeom>
          </p:spPr>
        </p:pic>
        <p:pic>
          <p:nvPicPr>
            <p:cNvPr id="23" name="Graphic 22">
              <a:extLst>
                <a:ext uri="{FF2B5EF4-FFF2-40B4-BE49-F238E27FC236}">
                  <a16:creationId xmlns:a16="http://schemas.microsoft.com/office/drawing/2014/main" id="{2BB92F75-FD1E-C54B-8FF2-CFC5B62E5F12}"/>
                </a:ext>
              </a:extLst>
            </p:cNvPr>
            <p:cNvPicPr>
              <a:picLocks noChangeAspect="1"/>
            </p:cNvPicPr>
            <p:nvPr userDrawn="1"/>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7438155" y="2154273"/>
              <a:ext cx="1425806" cy="1638856"/>
            </a:xfrm>
            <a:prstGeom prst="rect">
              <a:avLst/>
            </a:prstGeom>
          </p:spPr>
        </p:pic>
        <p:pic>
          <p:nvPicPr>
            <p:cNvPr id="24" name="Graphic 23">
              <a:extLst>
                <a:ext uri="{FF2B5EF4-FFF2-40B4-BE49-F238E27FC236}">
                  <a16:creationId xmlns:a16="http://schemas.microsoft.com/office/drawing/2014/main" id="{8E83234E-D599-B64E-89F9-B31D038BA275}"/>
                </a:ext>
              </a:extLst>
            </p:cNvPr>
            <p:cNvPicPr>
              <a:picLocks noChangeAspect="1"/>
            </p:cNvPicPr>
            <p:nvPr userDrawn="1"/>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9256465" y="271554"/>
              <a:ext cx="2568732" cy="2789697"/>
            </a:xfrm>
            <a:prstGeom prst="rect">
              <a:avLst/>
            </a:prstGeom>
          </p:spPr>
        </p:pic>
        <p:pic>
          <p:nvPicPr>
            <p:cNvPr id="25" name="Graphic 24">
              <a:extLst>
                <a:ext uri="{FF2B5EF4-FFF2-40B4-BE49-F238E27FC236}">
                  <a16:creationId xmlns:a16="http://schemas.microsoft.com/office/drawing/2014/main" id="{5320966D-986D-F045-8A1F-10852EEFD45E}"/>
                </a:ext>
              </a:extLst>
            </p:cNvPr>
            <p:cNvPicPr>
              <a:picLocks noChangeAspect="1"/>
            </p:cNvPicPr>
            <p:nvPr userDrawn="1"/>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4409740" y="5210539"/>
              <a:ext cx="1353755" cy="1218380"/>
            </a:xfrm>
            <a:prstGeom prst="rect">
              <a:avLst/>
            </a:prstGeom>
          </p:spPr>
        </p:pic>
        <p:pic>
          <p:nvPicPr>
            <p:cNvPr id="26" name="Graphic 25">
              <a:extLst>
                <a:ext uri="{FF2B5EF4-FFF2-40B4-BE49-F238E27FC236}">
                  <a16:creationId xmlns:a16="http://schemas.microsoft.com/office/drawing/2014/main" id="{7C9E9C72-5EB8-E842-A929-1B18F04C95FF}"/>
                </a:ext>
              </a:extLst>
            </p:cNvPr>
            <p:cNvPicPr>
              <a:picLocks noChangeAspect="1"/>
            </p:cNvPicPr>
            <p:nvPr userDrawn="1"/>
          </p:nvPicPr>
          <p:blipFill>
            <a:blip r:embed="rId28" cstate="print">
              <a:extLst>
                <a:ext uri="{28A0092B-C50C-407E-A947-70E740481C1C}">
                  <a14:useLocalDpi xmlns:a14="http://schemas.microsoft.com/office/drawing/2010/main"/>
                </a:ext>
                <a:ext uri="{96DAC541-7B7A-43D3-8B79-37D633B846F1}">
                  <asvg:svgBlip xmlns:asvg="http://schemas.microsoft.com/office/drawing/2016/SVG/main" xmlns="" r:embed="rId29"/>
                </a:ext>
              </a:extLst>
            </a:blip>
            <a:stretch>
              <a:fillRect/>
            </a:stretch>
          </p:blipFill>
          <p:spPr>
            <a:xfrm>
              <a:off x="132113" y="161276"/>
              <a:ext cx="1497058" cy="1836016"/>
            </a:xfrm>
            <a:prstGeom prst="rect">
              <a:avLst/>
            </a:prstGeom>
          </p:spPr>
        </p:pic>
      </p:grpSp>
      <p:sp>
        <p:nvSpPr>
          <p:cNvPr id="7" name="Tijdelijke aanduiding voor dianummer 13">
            <a:extLst>
              <a:ext uri="{FF2B5EF4-FFF2-40B4-BE49-F238E27FC236}">
                <a16:creationId xmlns:a16="http://schemas.microsoft.com/office/drawing/2014/main" id="{99505EB8-422C-C749-A805-6886ED6281D3}"/>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10" name="Titel 1">
            <a:extLst>
              <a:ext uri="{FF2B5EF4-FFF2-40B4-BE49-F238E27FC236}">
                <a16:creationId xmlns:a16="http://schemas.microsoft.com/office/drawing/2014/main" id="{6A1897B7-14B2-7F43-98A1-04A8AB5656EC}"/>
              </a:ext>
            </a:extLst>
          </p:cNvPr>
          <p:cNvSpPr>
            <a:spLocks noGrp="1"/>
          </p:cNvSpPr>
          <p:nvPr>
            <p:ph type="title" hasCustomPrompt="1"/>
          </p:nvPr>
        </p:nvSpPr>
        <p:spPr>
          <a:xfrm>
            <a:off x="576000" y="1477908"/>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F2849506-A8B0-7B40-815E-67772D5C7A3D}"/>
              </a:ext>
            </a:extLst>
          </p:cNvPr>
          <p:cNvSpPr>
            <a:spLocks noGrp="1"/>
          </p:cNvSpPr>
          <p:nvPr>
            <p:ph type="body" sz="quarter" idx="13" hasCustomPrompt="1"/>
          </p:nvPr>
        </p:nvSpPr>
        <p:spPr>
          <a:xfrm>
            <a:off x="612000" y="3420000"/>
            <a:ext cx="11063165"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188A8B65-6618-7544-9904-93494E17BDF3}"/>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66FA4E16-3226-3B43-A311-77C2A48AB359}"/>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14726540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ofdstukdia 03 Beeld (donker)">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p:nvPr>
        </p:nvSpPr>
        <p:spPr>
          <a:xfrm>
            <a:off x="0" y="0"/>
            <a:ext cx="12192000" cy="6858000"/>
          </a:xfrm>
          <a:solidFill>
            <a:schemeClr val="bg1">
              <a:lumMod val="85000"/>
            </a:schemeClr>
          </a:solidFill>
        </p:spPr>
        <p:txBody>
          <a:bodyPr anchor="ctr"/>
          <a:lstStyle>
            <a:lvl1pPr algn="ctr">
              <a:buNone/>
              <a:defRPr>
                <a:solidFill>
                  <a:schemeClr val="bg1"/>
                </a:solidFill>
              </a:defRPr>
            </a:lvl1pPr>
          </a:lstStyle>
          <a:p>
            <a:endParaRPr lang="nl-NL" dirty="0"/>
          </a:p>
        </p:txBody>
      </p:sp>
      <p:sp>
        <p:nvSpPr>
          <p:cNvPr id="8" name="Tijdelijke aanduiding voor dianummer 13">
            <a:extLst>
              <a:ext uri="{FF2B5EF4-FFF2-40B4-BE49-F238E27FC236}">
                <a16:creationId xmlns:a16="http://schemas.microsoft.com/office/drawing/2014/main" id="{D7F35484-4551-8748-8A49-B9FE02EA4A82}"/>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11" name="Titel 1">
            <a:extLst>
              <a:ext uri="{FF2B5EF4-FFF2-40B4-BE49-F238E27FC236}">
                <a16:creationId xmlns:a16="http://schemas.microsoft.com/office/drawing/2014/main" id="{821C3807-5C9A-9842-B4DB-8326FC89D35B}"/>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5" name="Tijdelijke aanduiding voor tekst 6">
            <a:extLst>
              <a:ext uri="{FF2B5EF4-FFF2-40B4-BE49-F238E27FC236}">
                <a16:creationId xmlns:a16="http://schemas.microsoft.com/office/drawing/2014/main" id="{6A4F8DFA-AC98-CB49-A2FC-6A45BE61CC2D}"/>
              </a:ext>
            </a:extLst>
          </p:cNvPr>
          <p:cNvSpPr>
            <a:spLocks noGrp="1"/>
          </p:cNvSpPr>
          <p:nvPr>
            <p:ph type="body" sz="quarter" idx="14"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6" name="Tijdelijke aanduiding voor datum 11">
            <a:extLst>
              <a:ext uri="{FF2B5EF4-FFF2-40B4-BE49-F238E27FC236}">
                <a16:creationId xmlns:a16="http://schemas.microsoft.com/office/drawing/2014/main" id="{D685F5D8-E8E2-4242-A1E4-B83FFB26E7BD}"/>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7" name="Tijdelijke aanduiding voor voettekst 12">
            <a:extLst>
              <a:ext uri="{FF2B5EF4-FFF2-40B4-BE49-F238E27FC236}">
                <a16:creationId xmlns:a16="http://schemas.microsoft.com/office/drawing/2014/main" id="{172F3DC1-6598-7242-8520-2092020C1147}"/>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256737268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oofdstukdia 04 Beeld (licht)">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p:nvPr>
        </p:nvSpPr>
        <p:spPr>
          <a:xfrm>
            <a:off x="0" y="0"/>
            <a:ext cx="12192000" cy="6857687"/>
          </a:xfrm>
          <a:solidFill>
            <a:schemeClr val="bg1">
              <a:lumMod val="85000"/>
            </a:schemeClr>
          </a:solidFill>
        </p:spPr>
        <p:txBody>
          <a:bodyPr anchor="ctr"/>
          <a:lstStyle>
            <a:lvl1pPr algn="ctr">
              <a:buNone/>
              <a:defRPr/>
            </a:lvl1pPr>
          </a:lstStyle>
          <a:p>
            <a:endParaRPr lang="nl-NL"/>
          </a:p>
        </p:txBody>
      </p:sp>
      <p:sp>
        <p:nvSpPr>
          <p:cNvPr id="2" name="Titel 1"/>
          <p:cNvSpPr>
            <a:spLocks noGrp="1"/>
          </p:cNvSpPr>
          <p:nvPr>
            <p:ph type="title" hasCustomPrompt="1"/>
          </p:nvPr>
        </p:nvSpPr>
        <p:spPr>
          <a:xfrm>
            <a:off x="576000" y="1485722"/>
            <a:ext cx="10922400" cy="1495794"/>
          </a:xfrm>
        </p:spPr>
        <p:txBody>
          <a:bodyPr anchor="t" anchorCtr="0">
            <a:spAutoFit/>
          </a:bodyPr>
          <a:lstStyle>
            <a:lvl1pPr>
              <a:lnSpc>
                <a:spcPct val="80000"/>
              </a:lnSpc>
              <a:defRPr sz="6000">
                <a:solidFill>
                  <a:schemeClr val="tx1"/>
                </a:solidFill>
              </a:defRPr>
            </a:lvl1pPr>
          </a:lstStyle>
          <a:p>
            <a:r>
              <a:rPr lang="nl-NL" dirty="0"/>
              <a:t>Type hier de titel over </a:t>
            </a:r>
            <a:br>
              <a:rPr lang="nl-NL" dirty="0"/>
            </a:br>
            <a:r>
              <a:rPr lang="nl-NL" dirty="0"/>
              <a:t>maximaal twee regels</a:t>
            </a:r>
          </a:p>
        </p:txBody>
      </p:sp>
      <p:sp>
        <p:nvSpPr>
          <p:cNvPr id="12" name="Tijdelijke aanduiding voor datum 11"/>
          <p:cNvSpPr>
            <a:spLocks noGrp="1"/>
          </p:cNvSpPr>
          <p:nvPr>
            <p:ph type="dt" sz="half" idx="10"/>
          </p:nvPr>
        </p:nvSpPr>
        <p:spPr>
          <a:xfrm>
            <a:off x="612000" y="6480000"/>
            <a:ext cx="1770300" cy="378000"/>
          </a:xfrm>
        </p:spPr>
        <p:txBody>
          <a:bodyPr/>
          <a:lstStyle>
            <a:lvl1pPr>
              <a:defRPr>
                <a:solidFill>
                  <a:schemeClr val="tx1"/>
                </a:solidFill>
              </a:defRPr>
            </a:lvl1pPr>
          </a:lstStyle>
          <a:p>
            <a:r>
              <a:rPr lang="nl-NL"/>
              <a:t>Dinsdag 26 Maart 2019</a:t>
            </a:r>
            <a:endParaRPr lang="nl-NL" dirty="0"/>
          </a:p>
        </p:txBody>
      </p:sp>
      <p:sp>
        <p:nvSpPr>
          <p:cNvPr id="13" name="Tijdelijke aanduiding voor voettekst 12"/>
          <p:cNvSpPr>
            <a:spLocks noGrp="1"/>
          </p:cNvSpPr>
          <p:nvPr>
            <p:ph type="ftr" sz="quarter" idx="11"/>
          </p:nvPr>
        </p:nvSpPr>
        <p:spPr/>
        <p:txBody>
          <a:bodyPr/>
          <a:lstStyle>
            <a:lvl1pPr>
              <a:defRPr>
                <a:solidFill>
                  <a:schemeClr val="tx1"/>
                </a:solidFill>
              </a:defRPr>
            </a:lvl1pPr>
          </a:lstStyle>
          <a:p>
            <a:r>
              <a:rPr lang="nl-NL"/>
              <a:t>Nederland Gezond en Wel</a:t>
            </a:r>
            <a:endParaRPr lang="nl-NL" dirty="0"/>
          </a:p>
        </p:txBody>
      </p:sp>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chemeClr val="tx1"/>
                </a:solidFill>
              </a:defRPr>
            </a:lvl1pPr>
          </a:lstStyle>
          <a:p>
            <a:fld id="{10A0A6AF-03C5-477E-939A-E28F7E7F05EA}" type="slidenum">
              <a:rPr lang="nl-NL" smtClean="0"/>
              <a:pPr/>
              <a:t>‹nr.›</a:t>
            </a:fld>
            <a:endParaRPr lang="nl-NL" dirty="0"/>
          </a:p>
        </p:txBody>
      </p:sp>
      <p:sp>
        <p:nvSpPr>
          <p:cNvPr id="8" name="Tijdelijke aanduiding voor tekst 6"/>
          <p:cNvSpPr>
            <a:spLocks noGrp="1"/>
          </p:cNvSpPr>
          <p:nvPr>
            <p:ph type="body" sz="quarter" idx="14" hasCustomPrompt="1"/>
          </p:nvPr>
        </p:nvSpPr>
        <p:spPr>
          <a:xfrm>
            <a:off x="612000" y="3427413"/>
            <a:ext cx="10946588" cy="369332"/>
          </a:xfrm>
        </p:spPr>
        <p:txBody>
          <a:bodyPr wrap="square">
            <a:spAutoFit/>
          </a:bodyPr>
          <a:lstStyle>
            <a:lvl1pPr>
              <a:buNone/>
              <a:defRPr baseline="0">
                <a:solidFill>
                  <a:schemeClr val="tx1"/>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Tree>
    <p:extLst>
      <p:ext uri="{BB962C8B-B14F-4D97-AF65-F5344CB8AC3E}">
        <p14:creationId xmlns:p14="http://schemas.microsoft.com/office/powerpoint/2010/main" val="408262514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oofdstukdia 04 Beeld (lich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516000" y="1589600"/>
            <a:ext cx="5042588" cy="1787541"/>
          </a:xfrm>
        </p:spPr>
        <p:txBody>
          <a:bodyPr wrap="square" anchor="t" anchorCtr="0">
            <a:spAutoFit/>
          </a:bodyPr>
          <a:lstStyle>
            <a:lvl1pPr>
              <a:lnSpc>
                <a:spcPct val="80000"/>
              </a:lnSpc>
              <a:defRPr sz="4800">
                <a:solidFill>
                  <a:schemeClr val="tx1"/>
                </a:solidFill>
              </a:defRPr>
            </a:lvl1pPr>
          </a:lstStyle>
          <a:p>
            <a:r>
              <a:rPr lang="nl-NL" dirty="0"/>
              <a:t>Klikken om de titelstijl van het model te bewerken</a:t>
            </a:r>
          </a:p>
        </p:txBody>
      </p:sp>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chemeClr val="tx1"/>
                </a:solidFill>
              </a:defRPr>
            </a:lvl1pPr>
          </a:lstStyle>
          <a:p>
            <a:fld id="{10A0A6AF-03C5-477E-939A-E28F7E7F05EA}" type="slidenum">
              <a:rPr lang="nl-NL" smtClean="0"/>
              <a:pPr/>
              <a:t>‹nr.›</a:t>
            </a:fld>
            <a:endParaRPr lang="nl-NL" dirty="0"/>
          </a:p>
        </p:txBody>
      </p:sp>
      <p:sp>
        <p:nvSpPr>
          <p:cNvPr id="8" name="Tijdelijke aanduiding voor tekst 6"/>
          <p:cNvSpPr>
            <a:spLocks noGrp="1"/>
          </p:cNvSpPr>
          <p:nvPr>
            <p:ph type="body" sz="quarter" idx="14" hasCustomPrompt="1"/>
          </p:nvPr>
        </p:nvSpPr>
        <p:spPr>
          <a:xfrm>
            <a:off x="6552000" y="3672000"/>
            <a:ext cx="5006588" cy="1219200"/>
          </a:xfrm>
        </p:spPr>
        <p:txBody>
          <a:bodyPr>
            <a:noAutofit/>
          </a:bodyPr>
          <a:lstStyle>
            <a:lvl1pPr marL="0" indent="0">
              <a:spcBef>
                <a:spcPts val="0"/>
              </a:spcBef>
              <a:buNone/>
              <a:defRPr baseline="0">
                <a:solidFill>
                  <a:srgbClr val="000000"/>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1" name="Tijdelijke aanduiding voor afbeelding 10">
            <a:extLst>
              <a:ext uri="{FF2B5EF4-FFF2-40B4-BE49-F238E27FC236}">
                <a16:creationId xmlns:a16="http://schemas.microsoft.com/office/drawing/2014/main" id="{437EEFB3-82B7-F54F-9B3E-036BFFD4C32A}"/>
              </a:ext>
            </a:extLst>
          </p:cNvPr>
          <p:cNvSpPr>
            <a:spLocks noGrp="1"/>
          </p:cNvSpPr>
          <p:nvPr>
            <p:ph type="pic" sz="quarter" idx="15"/>
          </p:nvPr>
        </p:nvSpPr>
        <p:spPr>
          <a:xfrm>
            <a:off x="-3176" y="-9526"/>
            <a:ext cx="6099175" cy="6870700"/>
          </a:xfrm>
          <a:prstGeom prst="rect">
            <a:avLst/>
          </a:prstGeom>
          <a:solidFill>
            <a:schemeClr val="bg1">
              <a:lumMod val="85000"/>
            </a:schemeClr>
          </a:solidFill>
        </p:spPr>
        <p:txBody>
          <a:bodyPr wrap="square" anchor="ctr">
            <a:noAutofit/>
          </a:bodyPr>
          <a:lstStyle>
            <a:lvl1pPr marL="0" indent="0" algn="ctr">
              <a:buNone/>
              <a:defRPr/>
            </a:lvl1pPr>
          </a:lstStyle>
          <a:p>
            <a:endParaRPr lang="nl-NL"/>
          </a:p>
        </p:txBody>
      </p:sp>
      <p:sp>
        <p:nvSpPr>
          <p:cNvPr id="13" name="Tijdelijke aanduiding voor voettekst 12"/>
          <p:cNvSpPr>
            <a:spLocks noGrp="1"/>
          </p:cNvSpPr>
          <p:nvPr>
            <p:ph type="ftr" sz="quarter" idx="11"/>
          </p:nvPr>
        </p:nvSpPr>
        <p:spPr>
          <a:xfrm>
            <a:off x="6553200" y="6479687"/>
            <a:ext cx="3576000" cy="378000"/>
          </a:xfrm>
        </p:spPr>
        <p:txBody>
          <a:bodyPr/>
          <a:lstStyle>
            <a:lvl1pPr>
              <a:defRPr>
                <a:solidFill>
                  <a:schemeClr val="tx1"/>
                </a:solidFill>
              </a:defRPr>
            </a:lvl1pPr>
          </a:lstStyle>
          <a:p>
            <a:r>
              <a:rPr lang="nl-NL"/>
              <a:t>Nederland Gezond en Wel</a:t>
            </a:r>
            <a:endParaRPr lang="nl-NL" dirty="0"/>
          </a:p>
        </p:txBody>
      </p:sp>
    </p:spTree>
    <p:extLst>
      <p:ext uri="{BB962C8B-B14F-4D97-AF65-F5344CB8AC3E}">
        <p14:creationId xmlns:p14="http://schemas.microsoft.com/office/powerpoint/2010/main" val="378689764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Hoofdstukdia 04 Beeld (licht)">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516000" y="1591502"/>
            <a:ext cx="5042588" cy="1787541"/>
          </a:xfrm>
        </p:spPr>
        <p:txBody>
          <a:bodyPr wrap="square" anchor="t" anchorCtr="0">
            <a:spAutoFit/>
          </a:bodyPr>
          <a:lstStyle>
            <a:lvl1pPr>
              <a:lnSpc>
                <a:spcPct val="80000"/>
              </a:lnSpc>
              <a:defRPr sz="4800">
                <a:solidFill>
                  <a:srgbClr val="FFFFFF"/>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bg1"/>
                </a:solidFill>
              </a:defRPr>
            </a:lvl1pPr>
          </a:lstStyle>
          <a:p>
            <a:r>
              <a:rPr lang="nl-NL"/>
              <a:t>Dinsdag 26 Maart 2019</a:t>
            </a:r>
            <a:endParaRPr lang="nl-NL" dirty="0"/>
          </a:p>
        </p:txBody>
      </p:sp>
      <p:sp>
        <p:nvSpPr>
          <p:cNvPr id="13" name="Tijdelijke aanduiding voor voettekst 12"/>
          <p:cNvSpPr>
            <a:spLocks noGrp="1"/>
          </p:cNvSpPr>
          <p:nvPr>
            <p:ph type="ftr" sz="quarter" idx="11"/>
          </p:nvPr>
        </p:nvSpPr>
        <p:spPr>
          <a:xfrm>
            <a:off x="6553200" y="6479687"/>
            <a:ext cx="3576000" cy="378000"/>
          </a:xfrm>
        </p:spPr>
        <p:txBody>
          <a:bodyPr/>
          <a:lstStyle>
            <a:lvl1pPr>
              <a:defRPr>
                <a:solidFill>
                  <a:srgbClr val="FFFFFF"/>
                </a:solidFill>
              </a:defRPr>
            </a:lvl1pPr>
          </a:lstStyle>
          <a:p>
            <a:r>
              <a:rPr lang="nl-NL"/>
              <a:t>Nederland Gezond en Wel</a:t>
            </a:r>
            <a:endParaRPr lang="nl-NL" dirty="0"/>
          </a:p>
        </p:txBody>
      </p:sp>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rgbClr val="FFFFFF"/>
                </a:solidFill>
              </a:defRPr>
            </a:lvl1pPr>
          </a:lstStyle>
          <a:p>
            <a:fld id="{10A0A6AF-03C5-477E-939A-E28F7E7F05EA}" type="slidenum">
              <a:rPr lang="nl-NL" smtClean="0"/>
              <a:pPr/>
              <a:t>‹nr.›</a:t>
            </a:fld>
            <a:endParaRPr lang="nl-NL" dirty="0"/>
          </a:p>
        </p:txBody>
      </p:sp>
      <p:sp>
        <p:nvSpPr>
          <p:cNvPr id="9" name="Tijdelijke aanduiding voor afbeelding 8">
            <a:extLst>
              <a:ext uri="{FF2B5EF4-FFF2-40B4-BE49-F238E27FC236}">
                <a16:creationId xmlns:a16="http://schemas.microsoft.com/office/drawing/2014/main" id="{1F9666FD-563E-F745-92A5-E0ABAC135D40}"/>
              </a:ext>
            </a:extLst>
          </p:cNvPr>
          <p:cNvSpPr>
            <a:spLocks noGrp="1"/>
          </p:cNvSpPr>
          <p:nvPr>
            <p:ph type="pic" sz="quarter" idx="15"/>
          </p:nvPr>
        </p:nvSpPr>
        <p:spPr>
          <a:xfrm>
            <a:off x="0" y="-6351"/>
            <a:ext cx="6096000" cy="6867525"/>
          </a:xfrm>
          <a:prstGeom prst="rect">
            <a:avLst/>
          </a:prstGeom>
          <a:solidFill>
            <a:schemeClr val="tx2">
              <a:lumMod val="60000"/>
              <a:lumOff val="40000"/>
            </a:schemeClr>
          </a:solidFill>
        </p:spPr>
        <p:txBody>
          <a:bodyPr wrap="square" anchor="ctr">
            <a:noAutofit/>
          </a:bodyPr>
          <a:lstStyle>
            <a:lvl1pPr marL="0" indent="0" algn="ctr">
              <a:buNone/>
              <a:defRPr/>
            </a:lvl1pPr>
          </a:lstStyle>
          <a:p>
            <a:endParaRPr lang="nl-NL"/>
          </a:p>
        </p:txBody>
      </p:sp>
      <p:sp>
        <p:nvSpPr>
          <p:cNvPr id="10" name="Tijdelijke aanduiding voor tekst 6">
            <a:extLst>
              <a:ext uri="{FF2B5EF4-FFF2-40B4-BE49-F238E27FC236}">
                <a16:creationId xmlns:a16="http://schemas.microsoft.com/office/drawing/2014/main" id="{1DEB4C73-5799-AE4A-865B-6E13E842BB4A}"/>
              </a:ext>
            </a:extLst>
          </p:cNvPr>
          <p:cNvSpPr>
            <a:spLocks noGrp="1"/>
          </p:cNvSpPr>
          <p:nvPr>
            <p:ph type="body" sz="quarter" idx="14" hasCustomPrompt="1"/>
          </p:nvPr>
        </p:nvSpPr>
        <p:spPr>
          <a:xfrm>
            <a:off x="6553200" y="3672000"/>
            <a:ext cx="5005388" cy="1118083"/>
          </a:xfrm>
        </p:spPr>
        <p:txBody>
          <a:bodyPr>
            <a:noAutofit/>
          </a:bodyPr>
          <a:lstStyle>
            <a:lvl1pPr marL="0" indent="0">
              <a:spcBef>
                <a:spcPts val="0"/>
              </a:spcBef>
              <a:buNone/>
              <a:defRPr baseline="0">
                <a:solidFill>
                  <a:schemeClr val="bg1"/>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Tree>
    <p:extLst>
      <p:ext uri="{BB962C8B-B14F-4D97-AF65-F5344CB8AC3E}">
        <p14:creationId xmlns:p14="http://schemas.microsoft.com/office/powerpoint/2010/main" val="195724977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kstdia 05 (alleen titel 36p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12000" y="800951"/>
            <a:ext cx="10923588" cy="1341906"/>
          </a:xfrm>
        </p:spPr>
        <p:txBody>
          <a:bodyPr anchor="b" anchorCtr="0">
            <a:noAutofit/>
          </a:bodyPr>
          <a:lstStyle>
            <a:lvl1pPr>
              <a:lnSpc>
                <a:spcPct val="80000"/>
              </a:lnSpc>
              <a:defRPr sz="3600"/>
            </a:lvl1pPr>
          </a:lstStyle>
          <a:p>
            <a:r>
              <a:rPr lang="nl-NL" dirty="0"/>
              <a:t>Klikken om de titelstijl</a:t>
            </a:r>
            <a:br>
              <a:rPr lang="nl-NL" dirty="0"/>
            </a:br>
            <a:r>
              <a:rPr lang="nl-NL" dirty="0"/>
              <a:t>van het model te bewerken</a:t>
            </a:r>
          </a:p>
        </p:txBody>
      </p:sp>
      <p:sp>
        <p:nvSpPr>
          <p:cNvPr id="14" name="Tijdelijke aanduiding voor datum 13"/>
          <p:cNvSpPr>
            <a:spLocks noGrp="1"/>
          </p:cNvSpPr>
          <p:nvPr>
            <p:ph type="dt" sz="half" idx="10"/>
          </p:nvPr>
        </p:nvSpPr>
        <p:spPr>
          <a:xfrm>
            <a:off x="612000" y="6480000"/>
            <a:ext cx="1770300" cy="378000"/>
          </a:xfrm>
        </p:spPr>
        <p:txBody>
          <a:bodyPr/>
          <a:lstStyle/>
          <a:p>
            <a:r>
              <a:rPr lang="nl-NL"/>
              <a:t>Dinsdag 26 Maart 2019</a:t>
            </a:r>
            <a:endParaRPr lang="nl-NL" dirty="0"/>
          </a:p>
        </p:txBody>
      </p:sp>
      <p:sp>
        <p:nvSpPr>
          <p:cNvPr id="15" name="Tijdelijke aanduiding voor voettekst 14"/>
          <p:cNvSpPr>
            <a:spLocks noGrp="1"/>
          </p:cNvSpPr>
          <p:nvPr>
            <p:ph type="ftr" sz="quarter" idx="11"/>
          </p:nvPr>
        </p:nvSpPr>
        <p:spPr/>
        <p:txBody>
          <a:bodyPr/>
          <a:lstStyle/>
          <a:p>
            <a:r>
              <a:rPr lang="nl-NL"/>
              <a:t>Nederland Gezond en Wel</a:t>
            </a:r>
            <a:endParaRPr lang="nl-NL" dirty="0"/>
          </a:p>
        </p:txBody>
      </p:sp>
      <p:sp>
        <p:nvSpPr>
          <p:cNvPr id="16" name="Tijdelijke aanduiding voor dianummer 15"/>
          <p:cNvSpPr>
            <a:spLocks noGrp="1"/>
          </p:cNvSpPr>
          <p:nvPr>
            <p:ph type="sldNum" sz="quarter" idx="12"/>
          </p:nvPr>
        </p:nvSpPr>
        <p:spPr>
          <a:xfrm>
            <a:off x="10800000" y="6480000"/>
            <a:ext cx="720000" cy="378000"/>
          </a:xfrm>
        </p:spPr>
        <p:txBody>
          <a:bodyPr lIns="0" rIns="0"/>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57735872"/>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dia 01 (1 kolom)">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612000" y="2520000"/>
            <a:ext cx="10946588" cy="3881413"/>
          </a:xfrm>
        </p:spPr>
        <p:txBody>
          <a:bodyPr numCol="2" spcCol="468000">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hasCustomPrompt="1"/>
          </p:nvPr>
        </p:nvSpPr>
        <p:spPr>
          <a:xfrm>
            <a:off x="576000" y="1315907"/>
            <a:ext cx="10982588" cy="836475"/>
          </a:xfrm>
        </p:spPr>
        <p:txBody>
          <a:bodyPr anchor="b" anchorCtr="0">
            <a:noAutofit/>
          </a:bodyPr>
          <a:lstStyle>
            <a:lvl1pPr>
              <a:lnSpc>
                <a:spcPct val="80000"/>
              </a:lnSpc>
              <a:defRPr/>
            </a:lvl1pPr>
          </a:lstStyle>
          <a:p>
            <a:r>
              <a:rPr lang="nl-NL" dirty="0"/>
              <a:t>Klikken om de titelstijl van het model te bewerken</a:t>
            </a:r>
          </a:p>
        </p:txBody>
      </p:sp>
      <p:sp>
        <p:nvSpPr>
          <p:cNvPr id="13" name="Tijdelijke aanduiding voor datum 12"/>
          <p:cNvSpPr>
            <a:spLocks noGrp="1"/>
          </p:cNvSpPr>
          <p:nvPr>
            <p:ph type="dt" sz="half" idx="10"/>
          </p:nvPr>
        </p:nvSpPr>
        <p:spPr>
          <a:xfrm>
            <a:off x="612000" y="6480000"/>
            <a:ext cx="1770300" cy="378000"/>
          </a:xfrm>
        </p:spPr>
        <p:txBody>
          <a:bodyPr/>
          <a:lstStyle/>
          <a:p>
            <a:r>
              <a:rPr lang="nl-NL"/>
              <a:t>Dinsdag 26 Maart 2019</a:t>
            </a:r>
            <a:endParaRPr lang="nl-NL" dirty="0"/>
          </a:p>
        </p:txBody>
      </p:sp>
      <p:sp>
        <p:nvSpPr>
          <p:cNvPr id="14" name="Tijdelijke aanduiding voor voettekst 13"/>
          <p:cNvSpPr>
            <a:spLocks noGrp="1"/>
          </p:cNvSpPr>
          <p:nvPr>
            <p:ph type="ftr" sz="quarter" idx="11"/>
          </p:nvPr>
        </p:nvSpPr>
        <p:spPr/>
        <p:txBody>
          <a:bodyPr/>
          <a:lstStyle/>
          <a:p>
            <a:r>
              <a:rPr lang="nl-NL"/>
              <a:t>Nederland Gezond en Wel</a:t>
            </a:r>
            <a:endParaRPr lang="nl-NL" dirty="0"/>
          </a:p>
        </p:txBody>
      </p:sp>
      <p:sp>
        <p:nvSpPr>
          <p:cNvPr id="15" name="Tijdelijke aanduiding voor dianummer 14"/>
          <p:cNvSpPr>
            <a:spLocks noGrp="1"/>
          </p:cNvSpPr>
          <p:nvPr>
            <p:ph type="sldNum" sz="quarter" idx="12"/>
          </p:nvPr>
        </p:nvSpPr>
        <p:spPr>
          <a:xfrm>
            <a:off x="10800000" y="6480000"/>
            <a:ext cx="720000" cy="378000"/>
          </a:xfrm>
        </p:spPr>
        <p:txBody>
          <a:bodyPr lIns="0" rIns="0"/>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117872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dia 02 (2 kolomm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12000" y="2520000"/>
            <a:ext cx="5040000" cy="3960000"/>
          </a:xfrm>
        </p:spPr>
        <p:txBody>
          <a:bodyPr>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200" y="2520000"/>
            <a:ext cx="5040000" cy="3960000"/>
          </a:xfrm>
        </p:spPr>
        <p:txBody>
          <a:bodyPr>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datum 13"/>
          <p:cNvSpPr>
            <a:spLocks noGrp="1"/>
          </p:cNvSpPr>
          <p:nvPr>
            <p:ph type="dt" sz="half" idx="10"/>
          </p:nvPr>
        </p:nvSpPr>
        <p:spPr/>
        <p:txBody>
          <a:bodyPr/>
          <a:lstStyle/>
          <a:p>
            <a:r>
              <a:rPr lang="nl-NL"/>
              <a:t>Dinsdag 26 Maart 2019</a:t>
            </a:r>
            <a:endParaRPr lang="nl-NL" dirty="0"/>
          </a:p>
        </p:txBody>
      </p:sp>
      <p:sp>
        <p:nvSpPr>
          <p:cNvPr id="15" name="Tijdelijke aanduiding voor voettekst 14"/>
          <p:cNvSpPr>
            <a:spLocks noGrp="1"/>
          </p:cNvSpPr>
          <p:nvPr>
            <p:ph type="ftr" sz="quarter" idx="11"/>
          </p:nvPr>
        </p:nvSpPr>
        <p:spPr/>
        <p:txBody>
          <a:bodyPr/>
          <a:lstStyle/>
          <a:p>
            <a:r>
              <a:rPr lang="nl-NL"/>
              <a:t>Nederland Gezond en Wel</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8" name="Titel 1">
            <a:extLst>
              <a:ext uri="{FF2B5EF4-FFF2-40B4-BE49-F238E27FC236}">
                <a16:creationId xmlns:a16="http://schemas.microsoft.com/office/drawing/2014/main" id="{693000D1-F95A-2F41-B9B8-9B7722A8F5F1}"/>
              </a:ext>
            </a:extLst>
          </p:cNvPr>
          <p:cNvSpPr>
            <a:spLocks noGrp="1"/>
          </p:cNvSpPr>
          <p:nvPr>
            <p:ph type="title" hasCustomPrompt="1"/>
          </p:nvPr>
        </p:nvSpPr>
        <p:spPr>
          <a:xfrm>
            <a:off x="576000" y="1305525"/>
            <a:ext cx="10982588" cy="836475"/>
          </a:xfrm>
        </p:spPr>
        <p:txBody>
          <a:bodyPr anchor="b" anchorCtr="0">
            <a:noAutofit/>
          </a:bodyPr>
          <a:lstStyle>
            <a:lvl1pPr>
              <a:lnSpc>
                <a:spcPct val="80000"/>
              </a:lnSpc>
              <a:defRPr/>
            </a:lvl1pPr>
          </a:lstStyle>
          <a:p>
            <a:r>
              <a:rPr lang="nl-NL" dirty="0"/>
              <a:t>Klikken om de titelstijl van het model te bewerken</a:t>
            </a:r>
          </a:p>
        </p:txBody>
      </p:sp>
    </p:spTree>
    <p:extLst>
      <p:ext uri="{BB962C8B-B14F-4D97-AF65-F5344CB8AC3E}">
        <p14:creationId xmlns:p14="http://schemas.microsoft.com/office/powerpoint/2010/main" val="865061204"/>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03 Beeld (donker)">
    <p:bg>
      <p:bgPr>
        <a:solidFill>
          <a:schemeClr val="tx1"/>
        </a:solidFill>
        <a:effectLst/>
      </p:bgPr>
    </p:bg>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73F5B50D-D069-7649-BE1A-E54335193D11}"/>
              </a:ext>
            </a:extLst>
          </p:cNvPr>
          <p:cNvSpPr>
            <a:spLocks noGrp="1"/>
          </p:cNvSpPr>
          <p:nvPr>
            <p:ph type="pic" sz="quarter" idx="11"/>
          </p:nvPr>
        </p:nvSpPr>
        <p:spPr>
          <a:xfrm>
            <a:off x="0" y="0"/>
            <a:ext cx="12192000" cy="6858000"/>
          </a:xfrm>
          <a:custGeom>
            <a:avLst/>
            <a:gdLst>
              <a:gd name="connsiteX0" fmla="*/ 0 w 12192000"/>
              <a:gd name="connsiteY0" fmla="*/ 0 h 6858000"/>
              <a:gd name="connsiteX1" fmla="*/ 5772150 w 12192000"/>
              <a:gd name="connsiteY1" fmla="*/ 0 h 6858000"/>
              <a:gd name="connsiteX2" fmla="*/ 5772150 w 12192000"/>
              <a:gd name="connsiteY2" fmla="*/ 1273175 h 6858000"/>
              <a:gd name="connsiteX3" fmla="*/ 6419850 w 12192000"/>
              <a:gd name="connsiteY3" fmla="*/ 1273175 h 6858000"/>
              <a:gd name="connsiteX4" fmla="*/ 64198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5772150" y="0"/>
                </a:lnTo>
                <a:lnTo>
                  <a:pt x="5772150" y="1273175"/>
                </a:lnTo>
                <a:lnTo>
                  <a:pt x="6419850" y="1273175"/>
                </a:lnTo>
                <a:lnTo>
                  <a:pt x="6419850" y="0"/>
                </a:lnTo>
                <a:lnTo>
                  <a:pt x="12192000" y="0"/>
                </a:lnTo>
                <a:lnTo>
                  <a:pt x="12192000" y="6858000"/>
                </a:lnTo>
                <a:lnTo>
                  <a:pt x="0" y="6858000"/>
                </a:lnTo>
                <a:close/>
              </a:path>
            </a:pathLst>
          </a:custGeom>
          <a:solidFill>
            <a:schemeClr val="tx1">
              <a:lumMod val="85000"/>
            </a:schemeClr>
          </a:solidFill>
        </p:spPr>
        <p:txBody>
          <a:bodyPr wrap="square" lIns="0" tIns="0" rIns="0" bIns="0" anchor="ctr">
            <a:noAutofit/>
          </a:bodyPr>
          <a:lstStyle>
            <a:lvl1pPr algn="ctr">
              <a:buNone/>
              <a:defRPr/>
            </a:lvl1pPr>
          </a:lstStyle>
          <a:p>
            <a:r>
              <a:rPr lang="nl-NL"/>
              <a:t>Klik op het pictogram als u een afbeelding wilt toevoegen</a:t>
            </a:r>
            <a:endParaRPr lang="nl-NL" dirty="0"/>
          </a:p>
        </p:txBody>
      </p:sp>
      <p:sp>
        <p:nvSpPr>
          <p:cNvPr id="11" name="Ondertitel 2"/>
          <p:cNvSpPr>
            <a:spLocks noGrp="1"/>
          </p:cNvSpPr>
          <p:nvPr>
            <p:ph type="subTitle" idx="1"/>
          </p:nvPr>
        </p:nvSpPr>
        <p:spPr>
          <a:xfrm>
            <a:off x="612000" y="3420000"/>
            <a:ext cx="5376000" cy="738664"/>
          </a:xfrm>
        </p:spPr>
        <p:txBody>
          <a:bodyPr lIns="0" tIns="0" rIns="0" bIns="0" anchor="t" anchorCtr="0">
            <a:spAutoFit/>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2" name="Tijdelijke aanduiding voor datum 8"/>
          <p:cNvSpPr>
            <a:spLocks noGrp="1"/>
          </p:cNvSpPr>
          <p:nvPr>
            <p:ph type="dt" sz="half" idx="10"/>
          </p:nvPr>
        </p:nvSpPr>
        <p:spPr>
          <a:xfrm>
            <a:off x="612000" y="6480000"/>
            <a:ext cx="2160000" cy="378000"/>
          </a:xfrm>
        </p:spPr>
        <p:txBody>
          <a:bodyPr/>
          <a:lstStyle>
            <a:lvl1pPr>
              <a:defRPr>
                <a:solidFill>
                  <a:schemeClr val="tx1"/>
                </a:solidFill>
              </a:defRPr>
            </a:lvl1pPr>
          </a:lstStyle>
          <a:p>
            <a:r>
              <a:rPr lang="nl-NL"/>
              <a:t>Dinsdag 26 Maart 2019</a:t>
            </a:r>
            <a:endParaRPr lang="nl-NL" dirty="0"/>
          </a:p>
        </p:txBody>
      </p:sp>
      <p:sp>
        <p:nvSpPr>
          <p:cNvPr id="16" name="Titel 1"/>
          <p:cNvSpPr>
            <a:spLocks noGrp="1"/>
          </p:cNvSpPr>
          <p:nvPr>
            <p:ph type="title"/>
          </p:nvPr>
        </p:nvSpPr>
        <p:spPr>
          <a:xfrm>
            <a:off x="576000" y="1474547"/>
            <a:ext cx="10928588" cy="1495794"/>
          </a:xfrm>
        </p:spPr>
        <p:txBody>
          <a:bodyPr lIns="0" tIns="0" rIns="0" bIns="0" anchor="t" anchorCtr="0">
            <a:spAutoFit/>
          </a:bodyPr>
          <a:lstStyle>
            <a:lvl1pPr algn="l">
              <a:lnSpc>
                <a:spcPct val="80000"/>
              </a:lnSpc>
              <a:defRPr sz="6000" b="0">
                <a:solidFill>
                  <a:schemeClr val="tx1"/>
                </a:solidFill>
              </a:defRPr>
            </a:lvl1pPr>
          </a:lstStyle>
          <a:p>
            <a:r>
              <a:rPr lang="nl-NL" dirty="0"/>
              <a:t>Klik om stijl te bewerken</a:t>
            </a:r>
          </a:p>
        </p:txBody>
      </p:sp>
      <p:pic>
        <p:nvPicPr>
          <p:cNvPr id="7" name="Afbeelding 6">
            <a:extLst>
              <a:ext uri="{FF2B5EF4-FFF2-40B4-BE49-F238E27FC236}">
                <a16:creationId xmlns:a16="http://schemas.microsoft.com/office/drawing/2014/main" id="{C66738BF-D97F-B543-94C2-7DD6DA9763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682496"/>
          </a:xfrm>
          <a:prstGeom prst="rect">
            <a:avLst/>
          </a:prstGeom>
        </p:spPr>
      </p:pic>
    </p:spTree>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3636">
          <p15:clr>
            <a:srgbClr val="FBAE40"/>
          </p15:clr>
        </p15:guide>
        <p15:guide id="2" pos="4044">
          <p15:clr>
            <a:srgbClr val="FBAE40"/>
          </p15:clr>
        </p15:guide>
        <p15:guide id="3" orient="horz" pos="22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dia 03 (beeld rechts)">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12000" y="2519999"/>
            <a:ext cx="5026800" cy="3701413"/>
          </a:xfrm>
        </p:spPr>
        <p:txBody>
          <a:bodyPr>
            <a:noAutofit/>
          </a:bodyPr>
          <a:lstStyle>
            <a:lvl1pPr marL="0" indent="0">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hasCustomPrompt="1"/>
          </p:nvPr>
        </p:nvSpPr>
        <p:spPr>
          <a:xfrm>
            <a:off x="576000" y="1139086"/>
            <a:ext cx="5062800" cy="1008000"/>
          </a:xfrm>
        </p:spPr>
        <p:txBody>
          <a:bodyPr anchor="b" anchorCtr="0">
            <a:noAutofit/>
          </a:bodyPr>
          <a:lstStyle>
            <a:lvl1pPr>
              <a:lnSpc>
                <a:spcPct val="80000"/>
              </a:lnSpc>
              <a:defRPr sz="360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r>
              <a:rPr lang="nl-NL"/>
              <a:t>Dinsdag 26 Maart 2019</a:t>
            </a:r>
            <a:endParaRPr lang="nl-NL" dirty="0"/>
          </a:p>
        </p:txBody>
      </p:sp>
      <p:sp>
        <p:nvSpPr>
          <p:cNvPr id="15" name="Tijdelijke aanduiding voor voettekst 14"/>
          <p:cNvSpPr>
            <a:spLocks noGrp="1"/>
          </p:cNvSpPr>
          <p:nvPr>
            <p:ph type="ftr" sz="quarter" idx="11"/>
          </p:nvPr>
        </p:nvSpPr>
        <p:spPr/>
        <p:txBody>
          <a:bodyPr/>
          <a:lstStyle/>
          <a:p>
            <a:r>
              <a:rPr lang="nl-NL"/>
              <a:t>Nederland Gezond en Wel</a:t>
            </a:r>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8" name="Tijdelijke aanduiding voor afbeelding 17">
            <a:extLst>
              <a:ext uri="{FF2B5EF4-FFF2-40B4-BE49-F238E27FC236}">
                <a16:creationId xmlns:a16="http://schemas.microsoft.com/office/drawing/2014/main" id="{AB7C968F-44F1-6F42-AF38-0EB172ECD61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wrap="square" anchor="ctr">
            <a:noAutofit/>
          </a:bodyPr>
          <a:lstStyle>
            <a:lvl1pPr marL="0" indent="0" algn="ctr">
              <a:buNone/>
              <a:defRPr>
                <a:solidFill>
                  <a:schemeClr val="tx1"/>
                </a:solidFill>
              </a:defRPr>
            </a:lvl1pPr>
          </a:lstStyle>
          <a:p>
            <a:endParaRPr lang="nl-NL" dirty="0"/>
          </a:p>
        </p:txBody>
      </p:sp>
    </p:spTree>
    <p:extLst>
      <p:ext uri="{BB962C8B-B14F-4D97-AF65-F5344CB8AC3E}">
        <p14:creationId xmlns:p14="http://schemas.microsoft.com/office/powerpoint/2010/main" val="2260310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dia 04 (beeld links)">
    <p:spTree>
      <p:nvGrpSpPr>
        <p:cNvPr id="1" name=""/>
        <p:cNvGrpSpPr/>
        <p:nvPr/>
      </p:nvGrpSpPr>
      <p:grpSpPr>
        <a:xfrm>
          <a:off x="0" y="0"/>
          <a:ext cx="0" cy="0"/>
          <a:chOff x="0" y="0"/>
          <a:chExt cx="0" cy="0"/>
        </a:xfrm>
      </p:grpSpPr>
      <p:sp>
        <p:nvSpPr>
          <p:cNvPr id="4" name="Tijdelijke aanduiding voor inhoud 3"/>
          <p:cNvSpPr>
            <a:spLocks noGrp="1"/>
          </p:cNvSpPr>
          <p:nvPr>
            <p:ph sz="half" idx="2" hasCustomPrompt="1"/>
          </p:nvPr>
        </p:nvSpPr>
        <p:spPr>
          <a:xfrm>
            <a:off x="6552000" y="2520000"/>
            <a:ext cx="5004000" cy="3701413"/>
          </a:xfrm>
        </p:spPr>
        <p:txBody>
          <a:bodyPr>
            <a:noAutofit/>
          </a:bodyPr>
          <a:lstStyle>
            <a:lvl1pPr marL="0" indent="0">
              <a:spcBef>
                <a:spcPts val="0"/>
              </a:spcBef>
              <a:buNone/>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hasCustomPrompt="1"/>
          </p:nvPr>
        </p:nvSpPr>
        <p:spPr>
          <a:xfrm>
            <a:off x="6553200" y="1193029"/>
            <a:ext cx="5040000" cy="948047"/>
          </a:xfrm>
        </p:spPr>
        <p:txBody>
          <a:bodyPr anchor="b" anchorCtr="0">
            <a:noAutofit/>
          </a:bodyPr>
          <a:lstStyle>
            <a:lvl1pPr>
              <a:lnSpc>
                <a:spcPct val="80000"/>
              </a:lnSpc>
              <a:defRPr sz="3600"/>
            </a:lvl1pPr>
          </a:lstStyle>
          <a:p>
            <a:r>
              <a:rPr lang="nl-NL" dirty="0"/>
              <a:t>Klikken om de titelstijl van het model te bewerken</a:t>
            </a:r>
          </a:p>
        </p:txBody>
      </p:sp>
      <p:sp>
        <p:nvSpPr>
          <p:cNvPr id="14" name="Tijdelijke aanduiding voor datum 13"/>
          <p:cNvSpPr>
            <a:spLocks noGrp="1"/>
          </p:cNvSpPr>
          <p:nvPr>
            <p:ph type="dt" sz="half" idx="10"/>
          </p:nvPr>
        </p:nvSpPr>
        <p:spPr/>
        <p:txBody>
          <a:bodyPr/>
          <a:lstStyle/>
          <a:p>
            <a:r>
              <a:rPr lang="nl-NL"/>
              <a:t>Dinsdag 26 Maart 2019</a:t>
            </a:r>
            <a:endParaRPr lang="nl-NL" dirty="0"/>
          </a:p>
        </p:txBody>
      </p:sp>
      <p:sp>
        <p:nvSpPr>
          <p:cNvPr id="15" name="Tijdelijke aanduiding voor voettekst 14"/>
          <p:cNvSpPr>
            <a:spLocks noGrp="1"/>
          </p:cNvSpPr>
          <p:nvPr>
            <p:ph type="ftr" sz="quarter" idx="11"/>
          </p:nvPr>
        </p:nvSpPr>
        <p:spPr>
          <a:xfrm>
            <a:off x="6553200" y="6479687"/>
            <a:ext cx="3576000" cy="378000"/>
          </a:xfrm>
        </p:spPr>
        <p:txBody>
          <a:bodyPr/>
          <a:lstStyle/>
          <a:p>
            <a:r>
              <a:rPr lang="nl-NL"/>
              <a:t>Nederland Gezond en Wel</a:t>
            </a:r>
            <a:endParaRPr lang="nl-NL" dirty="0"/>
          </a:p>
        </p:txBody>
      </p:sp>
      <p:sp>
        <p:nvSpPr>
          <p:cNvPr id="16" name="Tijdelijke aanduiding voor dianummer 15"/>
          <p:cNvSpPr>
            <a:spLocks noGrp="1"/>
          </p:cNvSpPr>
          <p:nvPr>
            <p:ph type="sldNum" sz="quarter" idx="12"/>
          </p:nvPr>
        </p:nvSpPr>
        <p:spPr>
          <a:xfrm>
            <a:off x="10800000" y="6480000"/>
            <a:ext cx="720000" cy="378000"/>
          </a:xfrm>
        </p:spPr>
        <p:txBody>
          <a:bodyPr lIns="0" rIns="0"/>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A392D200-D03C-8346-92E3-C93E6C07A473}"/>
              </a:ext>
            </a:extLst>
          </p:cNvPr>
          <p:cNvSpPr>
            <a:spLocks noGrp="1"/>
          </p:cNvSpPr>
          <p:nvPr>
            <p:ph type="pic" sz="quarter" idx="13"/>
          </p:nvPr>
        </p:nvSpPr>
        <p:spPr>
          <a:xfrm>
            <a:off x="0" y="0"/>
            <a:ext cx="6088063" cy="6858000"/>
          </a:xfrm>
          <a:prstGeom prst="rect">
            <a:avLst/>
          </a:prstGeom>
          <a:solidFill>
            <a:schemeClr val="bg1">
              <a:lumMod val="85000"/>
            </a:schemeClr>
          </a:solidFill>
        </p:spPr>
        <p:txBody>
          <a:bodyPr wrap="square" anchor="ctr">
            <a:noAutofit/>
          </a:bodyPr>
          <a:lstStyle>
            <a:lvl1pPr marL="0" indent="0" algn="ctr">
              <a:buNone/>
              <a:defRPr/>
            </a:lvl1pPr>
          </a:lstStyle>
          <a:p>
            <a:endParaRPr lang="nl-NL" dirty="0"/>
          </a:p>
        </p:txBody>
      </p:sp>
    </p:spTree>
    <p:extLst>
      <p:ext uri="{BB962C8B-B14F-4D97-AF65-F5344CB8AC3E}">
        <p14:creationId xmlns:p14="http://schemas.microsoft.com/office/powerpoint/2010/main" val="3362646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dia 05 (alleen titel 36p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12000" y="800951"/>
            <a:ext cx="10923588" cy="1341906"/>
          </a:xfrm>
        </p:spPr>
        <p:txBody>
          <a:bodyPr anchor="b" anchorCtr="0">
            <a:noAutofit/>
          </a:bodyPr>
          <a:lstStyle>
            <a:lvl1pPr>
              <a:lnSpc>
                <a:spcPct val="80000"/>
              </a:lnSpc>
              <a:defRPr sz="3600"/>
            </a:lvl1pPr>
          </a:lstStyle>
          <a:p>
            <a:r>
              <a:rPr lang="nl-NL" dirty="0"/>
              <a:t>Klikken om de titelstijl</a:t>
            </a:r>
            <a:br>
              <a:rPr lang="nl-NL" dirty="0"/>
            </a:br>
            <a:r>
              <a:rPr lang="nl-NL" dirty="0"/>
              <a:t>van het model te bewerken</a:t>
            </a:r>
          </a:p>
        </p:txBody>
      </p:sp>
      <p:sp>
        <p:nvSpPr>
          <p:cNvPr id="14" name="Tijdelijke aanduiding voor datum 13"/>
          <p:cNvSpPr>
            <a:spLocks noGrp="1"/>
          </p:cNvSpPr>
          <p:nvPr>
            <p:ph type="dt" sz="half" idx="10"/>
          </p:nvPr>
        </p:nvSpPr>
        <p:spPr>
          <a:xfrm>
            <a:off x="612000" y="6480000"/>
            <a:ext cx="1770300" cy="378000"/>
          </a:xfrm>
        </p:spPr>
        <p:txBody>
          <a:bodyPr/>
          <a:lstStyle/>
          <a:p>
            <a:r>
              <a:rPr lang="nl-NL"/>
              <a:t>Dinsdag 26 Maart 2019</a:t>
            </a:r>
            <a:endParaRPr lang="nl-NL" dirty="0"/>
          </a:p>
        </p:txBody>
      </p:sp>
      <p:sp>
        <p:nvSpPr>
          <p:cNvPr id="15" name="Tijdelijke aanduiding voor voettekst 14"/>
          <p:cNvSpPr>
            <a:spLocks noGrp="1"/>
          </p:cNvSpPr>
          <p:nvPr>
            <p:ph type="ftr" sz="quarter" idx="11"/>
          </p:nvPr>
        </p:nvSpPr>
        <p:spPr/>
        <p:txBody>
          <a:bodyPr/>
          <a:lstStyle/>
          <a:p>
            <a:r>
              <a:rPr lang="nl-NL"/>
              <a:t>Nederland Gezond en Wel</a:t>
            </a:r>
            <a:endParaRPr lang="nl-NL" dirty="0"/>
          </a:p>
        </p:txBody>
      </p:sp>
      <p:sp>
        <p:nvSpPr>
          <p:cNvPr id="16" name="Tijdelijke aanduiding voor dianummer 15"/>
          <p:cNvSpPr>
            <a:spLocks noGrp="1"/>
          </p:cNvSpPr>
          <p:nvPr>
            <p:ph type="sldNum" sz="quarter" idx="12"/>
          </p:nvPr>
        </p:nvSpPr>
        <p:spPr>
          <a:xfrm>
            <a:off x="10800000" y="6480000"/>
            <a:ext cx="720000" cy="378000"/>
          </a:xfrm>
        </p:spPr>
        <p:txBody>
          <a:bodyPr lIns="0" rIns="0"/>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9903408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elddia 01 (met footer)">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0"/>
          </p:nvPr>
        </p:nvSpPr>
        <p:spPr>
          <a:xfrm>
            <a:off x="0" y="0"/>
            <a:ext cx="12192000" cy="6858000"/>
          </a:xfrm>
          <a:solidFill>
            <a:schemeClr val="bg1">
              <a:lumMod val="85000"/>
            </a:schemeClr>
          </a:solidFill>
        </p:spPr>
        <p:txBody>
          <a:bodyPr anchor="ctr"/>
          <a:lstStyle>
            <a:lvl1pPr algn="ctr">
              <a:buNone/>
              <a:defRPr/>
            </a:lvl1pPr>
          </a:lstStyle>
          <a:p>
            <a:endParaRPr lang="nl-NL"/>
          </a:p>
        </p:txBody>
      </p:sp>
      <p:sp>
        <p:nvSpPr>
          <p:cNvPr id="27" name="Tijdelijke aanduiding voor dianummer 5"/>
          <p:cNvSpPr>
            <a:spLocks noGrp="1"/>
          </p:cNvSpPr>
          <p:nvPr>
            <p:ph type="sldNum" sz="quarter" idx="4"/>
          </p:nvPr>
        </p:nvSpPr>
        <p:spPr>
          <a:xfrm>
            <a:off x="10800000" y="6480000"/>
            <a:ext cx="720000" cy="378000"/>
          </a:xfrm>
          <a:prstGeom prst="rect">
            <a:avLst/>
          </a:prstGeom>
        </p:spPr>
        <p:txBody>
          <a:bodyPr vert="horz" lIns="0" tIns="0" rIns="0" bIns="0" rtlCol="0" anchor="ctr" anchorCtr="0"/>
          <a:lstStyle>
            <a:lvl1pPr algn="r">
              <a:defRPr sz="1050">
                <a:solidFill>
                  <a:schemeClr val="tx1"/>
                </a:solidFill>
              </a:defRPr>
            </a:lvl1pPr>
          </a:lstStyle>
          <a:p>
            <a:fld id="{10A0A6AF-03C5-477E-939A-E28F7E7F05EA}" type="slidenum">
              <a:rPr lang="nl-NL" smtClean="0"/>
              <a:pPr/>
              <a:t>‹nr.›</a:t>
            </a:fld>
            <a:endParaRPr lang="nl-NL" dirty="0"/>
          </a:p>
        </p:txBody>
      </p:sp>
      <p:sp>
        <p:nvSpPr>
          <p:cNvPr id="7" name="Tijdelijke aanduiding voor datum 13">
            <a:extLst>
              <a:ext uri="{FF2B5EF4-FFF2-40B4-BE49-F238E27FC236}">
                <a16:creationId xmlns:a16="http://schemas.microsoft.com/office/drawing/2014/main" id="{47D05C6E-E495-1D43-A839-72C6D7C5D0E3}"/>
              </a:ext>
            </a:extLst>
          </p:cNvPr>
          <p:cNvSpPr>
            <a:spLocks noGrp="1"/>
          </p:cNvSpPr>
          <p:nvPr>
            <p:ph type="dt" sz="half" idx="11"/>
          </p:nvPr>
        </p:nvSpPr>
        <p:spPr>
          <a:xfrm>
            <a:off x="612000" y="6480000"/>
            <a:ext cx="1770300" cy="378000"/>
          </a:xfrm>
        </p:spPr>
        <p:txBody>
          <a:bodyPr/>
          <a:lstStyle/>
          <a:p>
            <a:r>
              <a:rPr lang="nl-NL"/>
              <a:t>Dinsdag 26 Maart 2019</a:t>
            </a:r>
            <a:endParaRPr lang="nl-NL" dirty="0"/>
          </a:p>
        </p:txBody>
      </p:sp>
      <p:sp>
        <p:nvSpPr>
          <p:cNvPr id="8" name="Tijdelijke aanduiding voor voettekst 14">
            <a:extLst>
              <a:ext uri="{FF2B5EF4-FFF2-40B4-BE49-F238E27FC236}">
                <a16:creationId xmlns:a16="http://schemas.microsoft.com/office/drawing/2014/main" id="{8E2963E8-72C4-4D4F-BCE3-F30597849155}"/>
              </a:ext>
            </a:extLst>
          </p:cNvPr>
          <p:cNvSpPr>
            <a:spLocks noGrp="1"/>
          </p:cNvSpPr>
          <p:nvPr>
            <p:ph type="ftr" sz="quarter" idx="12"/>
          </p:nvPr>
        </p:nvSpPr>
        <p:spPr>
          <a:xfrm>
            <a:off x="2520000" y="6479687"/>
            <a:ext cx="3576000" cy="378000"/>
          </a:xfrm>
        </p:spPr>
        <p:txBody>
          <a:bodyPr/>
          <a:lstStyle/>
          <a:p>
            <a:r>
              <a:rPr lang="nl-NL"/>
              <a:t>Nederland Gezond en Wel</a:t>
            </a:r>
            <a:endParaRPr lang="nl-NL" dirty="0"/>
          </a:p>
        </p:txBody>
      </p:sp>
    </p:spTree>
    <p:extLst>
      <p:ext uri="{BB962C8B-B14F-4D97-AF65-F5344CB8AC3E}">
        <p14:creationId xmlns:p14="http://schemas.microsoft.com/office/powerpoint/2010/main" val="142890314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eeldia 02 (leeg)">
    <p:bg>
      <p:bgPr>
        <a:solidFill>
          <a:schemeClr val="tx1"/>
        </a:solidFill>
        <a:effectLst/>
      </p:bgPr>
    </p:bg>
    <p:spTree>
      <p:nvGrpSpPr>
        <p:cNvPr id="1" name=""/>
        <p:cNvGrpSpPr/>
        <p:nvPr/>
      </p:nvGrpSpPr>
      <p:grpSpPr>
        <a:xfrm>
          <a:off x="0" y="0"/>
          <a:ext cx="0" cy="0"/>
          <a:chOff x="0" y="0"/>
          <a:chExt cx="0" cy="0"/>
        </a:xfrm>
      </p:grpSpPr>
      <p:sp>
        <p:nvSpPr>
          <p:cNvPr id="2" name="Tijdelijke aanduiding voor afbeelding 5"/>
          <p:cNvSpPr>
            <a:spLocks noGrp="1"/>
          </p:cNvSpPr>
          <p:nvPr>
            <p:ph type="pic" sz="quarter" idx="10"/>
          </p:nvPr>
        </p:nvSpPr>
        <p:spPr>
          <a:xfrm>
            <a:off x="0" y="0"/>
            <a:ext cx="12192000" cy="6858000"/>
          </a:xfrm>
          <a:solidFill>
            <a:schemeClr val="tx1">
              <a:lumMod val="85000"/>
            </a:schemeClr>
          </a:solidFill>
        </p:spPr>
        <p:txBody>
          <a:bodyPr anchor="ctr"/>
          <a:lstStyle>
            <a:lvl1pPr algn="ctr">
              <a:buNone/>
              <a:defRPr>
                <a:solidFill>
                  <a:schemeClr val="bg1"/>
                </a:solidFill>
              </a:defRPr>
            </a:lvl1pPr>
          </a:lstStyle>
          <a:p>
            <a:endParaRPr lang="nl-NL" dirty="0"/>
          </a:p>
        </p:txBody>
      </p:sp>
    </p:spTree>
    <p:extLst>
      <p:ext uri="{BB962C8B-B14F-4D97-AF65-F5344CB8AC3E}">
        <p14:creationId xmlns:p14="http://schemas.microsoft.com/office/powerpoint/2010/main" val="27151499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lotdia 01 Oranje">
    <p:bg>
      <p:bgRef idx="1001">
        <a:schemeClr val="bg2"/>
      </p:bgRef>
    </p:bg>
    <p:spTree>
      <p:nvGrpSpPr>
        <p:cNvPr id="1" name=""/>
        <p:cNvGrpSpPr/>
        <p:nvPr/>
      </p:nvGrpSpPr>
      <p:grpSpPr>
        <a:xfrm>
          <a:off x="0" y="0"/>
          <a:ext cx="0" cy="0"/>
          <a:chOff x="0" y="0"/>
          <a:chExt cx="0" cy="0"/>
        </a:xfrm>
      </p:grpSpPr>
      <p:sp>
        <p:nvSpPr>
          <p:cNvPr id="6" name="Tijdelijke aanduiding voor datum 5"/>
          <p:cNvSpPr>
            <a:spLocks noGrp="1"/>
          </p:cNvSpPr>
          <p:nvPr>
            <p:ph type="dt" sz="half" idx="22"/>
          </p:nvPr>
        </p:nvSpPr>
        <p:spPr>
          <a:xfrm>
            <a:off x="612000" y="6480000"/>
            <a:ext cx="1770300" cy="378000"/>
          </a:xfrm>
        </p:spPr>
        <p:txBody>
          <a:bodyPr/>
          <a:lstStyle>
            <a:lvl1pPr>
              <a:defRPr>
                <a:solidFill>
                  <a:srgbClr val="FFFFFF"/>
                </a:solidFill>
              </a:defRPr>
            </a:lvl1pPr>
          </a:lstStyle>
          <a:p>
            <a:r>
              <a:rPr lang="nl-NL"/>
              <a:t>Dinsdag 26 Maart 2019</a:t>
            </a:r>
            <a:endParaRPr lang="nl-NL" dirty="0"/>
          </a:p>
        </p:txBody>
      </p:sp>
      <p:sp>
        <p:nvSpPr>
          <p:cNvPr id="7" name="Tijdelijke aanduiding voor voettekst 6"/>
          <p:cNvSpPr>
            <a:spLocks noGrp="1"/>
          </p:cNvSpPr>
          <p:nvPr>
            <p:ph type="ftr" sz="quarter" idx="23"/>
          </p:nvPr>
        </p:nvSpPr>
        <p:spPr/>
        <p:txBody>
          <a:bodyPr/>
          <a:lstStyle>
            <a:lvl1pPr>
              <a:defRPr>
                <a:solidFill>
                  <a:srgbClr val="FFFFFF"/>
                </a:solidFill>
              </a:defRPr>
            </a:lvl1pPr>
          </a:lstStyle>
          <a:p>
            <a:r>
              <a:rPr lang="nl-NL"/>
              <a:t>Nederland Gezond en Wel</a:t>
            </a:r>
            <a:endParaRPr lang="nl-NL" dirty="0"/>
          </a:p>
        </p:txBody>
      </p:sp>
      <p:sp>
        <p:nvSpPr>
          <p:cNvPr id="8" name="Tijdelijke aanduiding voor dianummer 7"/>
          <p:cNvSpPr>
            <a:spLocks noGrp="1"/>
          </p:cNvSpPr>
          <p:nvPr>
            <p:ph type="sldNum" sz="quarter" idx="24"/>
          </p:nvPr>
        </p:nvSpPr>
        <p:spPr>
          <a:xfrm>
            <a:off x="10800000" y="6480000"/>
            <a:ext cx="720000" cy="378000"/>
          </a:xfrm>
        </p:spPr>
        <p:txBody>
          <a:bodyPr lIns="0" rIns="0"/>
          <a:lstStyle>
            <a:lvl1pPr>
              <a:defRPr>
                <a:solidFill>
                  <a:srgbClr val="FFFFFF"/>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E24A289-9CBA-1F49-B480-14FCB30C34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0" y="0"/>
            <a:ext cx="9144000" cy="1012698"/>
          </a:xfrm>
          <a:prstGeom prst="rect">
            <a:avLst/>
          </a:prstGeom>
        </p:spPr>
      </p:pic>
      <p:sp>
        <p:nvSpPr>
          <p:cNvPr id="9" name="Tijdelijke aanduiding voor tekst 3">
            <a:extLst>
              <a:ext uri="{FF2B5EF4-FFF2-40B4-BE49-F238E27FC236}">
                <a16:creationId xmlns:a16="http://schemas.microsoft.com/office/drawing/2014/main" id="{7A10211A-8662-2444-AFDC-092EBF9690CC}"/>
              </a:ext>
            </a:extLst>
          </p:cNvPr>
          <p:cNvSpPr>
            <a:spLocks noGrp="1"/>
          </p:cNvSpPr>
          <p:nvPr>
            <p:ph type="body" sz="quarter" idx="27" hasCustomPrompt="1"/>
          </p:nvPr>
        </p:nvSpPr>
        <p:spPr>
          <a:xfrm>
            <a:off x="612775" y="1653380"/>
            <a:ext cx="10945813" cy="1543050"/>
          </a:xfrm>
        </p:spPr>
        <p:txBody>
          <a:bodyPr>
            <a:noAutofit/>
          </a:bodyPr>
          <a:lstStyle>
            <a:lvl1pPr marL="0" indent="0">
              <a:lnSpc>
                <a:spcPct val="90000"/>
              </a:lnSpc>
              <a:spcBef>
                <a:spcPts val="0"/>
              </a:spcBef>
              <a:buNone/>
              <a:defRPr sz="3600">
                <a:solidFill>
                  <a:schemeClr val="tx1"/>
                </a:solidFill>
              </a:defRPr>
            </a:lvl1pPr>
          </a:lstStyle>
          <a:p>
            <a:r>
              <a:rPr lang="nl-NL" dirty="0"/>
              <a:t>Klikken om een afsluitende zin te typen</a:t>
            </a:r>
          </a:p>
        </p:txBody>
      </p:sp>
    </p:spTree>
    <p:extLst>
      <p:ext uri="{BB962C8B-B14F-4D97-AF65-F5344CB8AC3E}">
        <p14:creationId xmlns:p14="http://schemas.microsoft.com/office/powerpoint/2010/main" val="2590381858"/>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2387"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lotdia 02 Wit">
    <p:bg>
      <p:bgPr>
        <a:solidFill>
          <a:schemeClr val="tx1"/>
        </a:solidFill>
        <a:effectLst/>
      </p:bgPr>
    </p:bg>
    <p:spTree>
      <p:nvGrpSpPr>
        <p:cNvPr id="1" name=""/>
        <p:cNvGrpSpPr/>
        <p:nvPr/>
      </p:nvGrpSpPr>
      <p:grpSpPr>
        <a:xfrm>
          <a:off x="0" y="0"/>
          <a:ext cx="0" cy="0"/>
          <a:chOff x="0" y="0"/>
          <a:chExt cx="0" cy="0"/>
        </a:xfrm>
      </p:grpSpPr>
      <p:sp>
        <p:nvSpPr>
          <p:cNvPr id="6" name="Tijdelijke aanduiding voor datum 5"/>
          <p:cNvSpPr>
            <a:spLocks noGrp="1"/>
          </p:cNvSpPr>
          <p:nvPr>
            <p:ph type="dt" sz="half" idx="22"/>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7" name="Tijdelijke aanduiding voor voettekst 6"/>
          <p:cNvSpPr>
            <a:spLocks noGrp="1"/>
          </p:cNvSpPr>
          <p:nvPr>
            <p:ph type="ftr" sz="quarter" idx="23"/>
          </p:nvPr>
        </p:nvSpPr>
        <p:spPr/>
        <p:txBody>
          <a:bodyPr/>
          <a:lstStyle>
            <a:lvl1pPr>
              <a:defRPr>
                <a:solidFill>
                  <a:schemeClr val="bg1"/>
                </a:solidFill>
              </a:defRPr>
            </a:lvl1pPr>
          </a:lstStyle>
          <a:p>
            <a:r>
              <a:rPr lang="nl-NL"/>
              <a:t>Nederland Gezond en Wel</a:t>
            </a:r>
            <a:endParaRPr lang="nl-NL" dirty="0"/>
          </a:p>
        </p:txBody>
      </p:sp>
      <p:sp>
        <p:nvSpPr>
          <p:cNvPr id="8" name="Tijdelijke aanduiding voor dianummer 7"/>
          <p:cNvSpPr>
            <a:spLocks noGrp="1"/>
          </p:cNvSpPr>
          <p:nvPr>
            <p:ph type="sldNum" sz="quarter" idx="24"/>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D911335-EEE8-854E-AEE9-6B303D571C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0" y="0"/>
            <a:ext cx="9144000" cy="1012698"/>
          </a:xfrm>
          <a:prstGeom prst="rect">
            <a:avLst/>
          </a:prstGeom>
        </p:spPr>
      </p:pic>
      <p:sp>
        <p:nvSpPr>
          <p:cNvPr id="4" name="Tijdelijke aanduiding voor tekst 3">
            <a:extLst>
              <a:ext uri="{FF2B5EF4-FFF2-40B4-BE49-F238E27FC236}">
                <a16:creationId xmlns:a16="http://schemas.microsoft.com/office/drawing/2014/main" id="{714FB892-E9D4-3740-BFE2-FDAF3BB15F92}"/>
              </a:ext>
            </a:extLst>
          </p:cNvPr>
          <p:cNvSpPr>
            <a:spLocks noGrp="1"/>
          </p:cNvSpPr>
          <p:nvPr>
            <p:ph type="body" sz="quarter" idx="27" hasCustomPrompt="1"/>
          </p:nvPr>
        </p:nvSpPr>
        <p:spPr>
          <a:xfrm>
            <a:off x="612775" y="1653381"/>
            <a:ext cx="10945813" cy="1543050"/>
          </a:xfrm>
        </p:spPr>
        <p:txBody>
          <a:bodyPr>
            <a:noAutofit/>
          </a:bodyPr>
          <a:lstStyle>
            <a:lvl1pPr marL="0" indent="0">
              <a:lnSpc>
                <a:spcPct val="90000"/>
              </a:lnSpc>
              <a:spcBef>
                <a:spcPts val="0"/>
              </a:spcBef>
              <a:buNone/>
              <a:defRPr sz="3600">
                <a:solidFill>
                  <a:schemeClr val="bg1"/>
                </a:solidFill>
              </a:defRPr>
            </a:lvl1pPr>
          </a:lstStyle>
          <a:p>
            <a:r>
              <a:rPr lang="nl-NL" dirty="0"/>
              <a:t>Klikken om een afsluitende zin te typen</a:t>
            </a:r>
          </a:p>
        </p:txBody>
      </p:sp>
    </p:spTree>
    <p:extLst>
      <p:ext uri="{BB962C8B-B14F-4D97-AF65-F5344CB8AC3E}">
        <p14:creationId xmlns:p14="http://schemas.microsoft.com/office/powerpoint/2010/main" val="26965897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lotdia 03 Beeld (donker)">
    <p:bg>
      <p:bgPr>
        <a:solidFill>
          <a:schemeClr val="tx1"/>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533116A4-A465-9849-A1BB-D83BE06E63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0" y="0"/>
            <a:ext cx="9144000" cy="1012698"/>
          </a:xfrm>
          <a:prstGeom prst="rect">
            <a:avLst/>
          </a:prstGeom>
        </p:spPr>
      </p:pic>
      <p:sp>
        <p:nvSpPr>
          <p:cNvPr id="13" name="Tijdelijke aanduiding voor afbeelding 12">
            <a:extLst>
              <a:ext uri="{FF2B5EF4-FFF2-40B4-BE49-F238E27FC236}">
                <a16:creationId xmlns:a16="http://schemas.microsoft.com/office/drawing/2014/main" id="{BF423F82-5B2F-494E-9721-1F93887A66CE}"/>
              </a:ext>
            </a:extLst>
          </p:cNvPr>
          <p:cNvSpPr>
            <a:spLocks noGrp="1"/>
          </p:cNvSpPr>
          <p:nvPr>
            <p:ph type="pic" sz="quarter" idx="25"/>
          </p:nvPr>
        </p:nvSpPr>
        <p:spPr>
          <a:xfrm>
            <a:off x="0" y="0"/>
            <a:ext cx="12192000" cy="6858000"/>
          </a:xfrm>
          <a:custGeom>
            <a:avLst/>
            <a:gdLst>
              <a:gd name="connsiteX0" fmla="*/ 0 w 12192000"/>
              <a:gd name="connsiteY0" fmla="*/ 0 h 6858000"/>
              <a:gd name="connsiteX1" fmla="*/ 5864226 w 12192000"/>
              <a:gd name="connsiteY1" fmla="*/ 0 h 6858000"/>
              <a:gd name="connsiteX2" fmla="*/ 5864226 w 12192000"/>
              <a:gd name="connsiteY2" fmla="*/ 704850 h 6858000"/>
              <a:gd name="connsiteX3" fmla="*/ 6327775 w 12192000"/>
              <a:gd name="connsiteY3" fmla="*/ 704850 h 6858000"/>
              <a:gd name="connsiteX4" fmla="*/ 63277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5864226" y="0"/>
                </a:lnTo>
                <a:lnTo>
                  <a:pt x="5864226" y="704850"/>
                </a:lnTo>
                <a:lnTo>
                  <a:pt x="6327775" y="704850"/>
                </a:lnTo>
                <a:lnTo>
                  <a:pt x="6327775" y="0"/>
                </a:lnTo>
                <a:lnTo>
                  <a:pt x="12192000" y="0"/>
                </a:lnTo>
                <a:lnTo>
                  <a:pt x="12192000" y="6858000"/>
                </a:lnTo>
                <a:lnTo>
                  <a:pt x="0" y="6858000"/>
                </a:lnTo>
                <a:close/>
              </a:path>
            </a:pathLst>
          </a:custGeom>
          <a:solidFill>
            <a:schemeClr val="tx1">
              <a:lumMod val="85000"/>
            </a:schemeClr>
          </a:solidFill>
        </p:spPr>
        <p:txBody>
          <a:bodyPr wrap="square" anchor="ctr">
            <a:noAutofit/>
          </a:bodyPr>
          <a:lstStyle>
            <a:lvl1pPr algn="ctr">
              <a:buNone/>
              <a:defRPr>
                <a:solidFill>
                  <a:schemeClr val="bg1"/>
                </a:solidFill>
              </a:defRPr>
            </a:lvl1pPr>
          </a:lstStyle>
          <a:p>
            <a:endParaRPr lang="nl-NL" dirty="0"/>
          </a:p>
        </p:txBody>
      </p:sp>
      <p:sp>
        <p:nvSpPr>
          <p:cNvPr id="6" name="Tijdelijke aanduiding voor datum 5"/>
          <p:cNvSpPr>
            <a:spLocks noGrp="1"/>
          </p:cNvSpPr>
          <p:nvPr>
            <p:ph type="dt" sz="half" idx="22"/>
          </p:nvPr>
        </p:nvSpPr>
        <p:spPr>
          <a:xfrm>
            <a:off x="612000" y="6480000"/>
            <a:ext cx="1770300" cy="378000"/>
          </a:xfrm>
        </p:spPr>
        <p:txBody>
          <a:bodyPr/>
          <a:lstStyle>
            <a:lvl1pPr>
              <a:defRPr>
                <a:solidFill>
                  <a:schemeClr val="tx1"/>
                </a:solidFill>
              </a:defRPr>
            </a:lvl1pPr>
          </a:lstStyle>
          <a:p>
            <a:r>
              <a:rPr lang="nl-NL"/>
              <a:t>Dinsdag 26 Maart 2019</a:t>
            </a:r>
            <a:endParaRPr lang="nl-NL" dirty="0"/>
          </a:p>
        </p:txBody>
      </p:sp>
      <p:sp>
        <p:nvSpPr>
          <p:cNvPr id="7" name="Tijdelijke aanduiding voor voettekst 6"/>
          <p:cNvSpPr>
            <a:spLocks noGrp="1"/>
          </p:cNvSpPr>
          <p:nvPr>
            <p:ph type="ftr" sz="quarter" idx="23"/>
          </p:nvPr>
        </p:nvSpPr>
        <p:spPr/>
        <p:txBody>
          <a:bodyPr/>
          <a:lstStyle>
            <a:lvl1pPr>
              <a:defRPr>
                <a:solidFill>
                  <a:schemeClr val="tx1"/>
                </a:solidFill>
              </a:defRPr>
            </a:lvl1pPr>
          </a:lstStyle>
          <a:p>
            <a:r>
              <a:rPr lang="nl-NL"/>
              <a:t>Nederland Gezond en Wel</a:t>
            </a:r>
            <a:endParaRPr lang="nl-NL" dirty="0"/>
          </a:p>
        </p:txBody>
      </p:sp>
      <p:sp>
        <p:nvSpPr>
          <p:cNvPr id="8" name="Tijdelijke aanduiding voor dianummer 7"/>
          <p:cNvSpPr>
            <a:spLocks noGrp="1"/>
          </p:cNvSpPr>
          <p:nvPr>
            <p:ph type="sldNum" sz="quarter" idx="24"/>
          </p:nvPr>
        </p:nvSpPr>
        <p:spPr>
          <a:xfrm>
            <a:off x="10800000" y="6480000"/>
            <a:ext cx="720000" cy="378000"/>
          </a:xfrm>
        </p:spPr>
        <p:txBody>
          <a:bodyPr lIns="0" rIns="0"/>
          <a:lstStyle>
            <a:lvl1pPr>
              <a:defRPr>
                <a:solidFill>
                  <a:schemeClr val="tx1"/>
                </a:solidFill>
              </a:defRPr>
            </a:lvl1pPr>
          </a:lstStyle>
          <a:p>
            <a:fld id="{10A0A6AF-03C5-477E-939A-E28F7E7F05EA}" type="slidenum">
              <a:rPr lang="nl-NL" smtClean="0"/>
              <a:pPr/>
              <a:t>‹nr.›</a:t>
            </a:fld>
            <a:endParaRPr lang="nl-NL" dirty="0"/>
          </a:p>
        </p:txBody>
      </p:sp>
      <p:sp>
        <p:nvSpPr>
          <p:cNvPr id="10" name="Tijdelijke aanduiding voor tekst 3">
            <a:extLst>
              <a:ext uri="{FF2B5EF4-FFF2-40B4-BE49-F238E27FC236}">
                <a16:creationId xmlns:a16="http://schemas.microsoft.com/office/drawing/2014/main" id="{4D56B209-B3EC-4347-823C-B24BF5296FC1}"/>
              </a:ext>
            </a:extLst>
          </p:cNvPr>
          <p:cNvSpPr>
            <a:spLocks noGrp="1"/>
          </p:cNvSpPr>
          <p:nvPr>
            <p:ph type="body" sz="quarter" idx="27" hasCustomPrompt="1"/>
          </p:nvPr>
        </p:nvSpPr>
        <p:spPr>
          <a:xfrm>
            <a:off x="612775" y="1649747"/>
            <a:ext cx="10945813" cy="1543050"/>
          </a:xfrm>
        </p:spPr>
        <p:txBody>
          <a:bodyPr>
            <a:noAutofit/>
          </a:bodyPr>
          <a:lstStyle>
            <a:lvl1pPr marL="0" indent="0">
              <a:lnSpc>
                <a:spcPct val="90000"/>
              </a:lnSpc>
              <a:spcBef>
                <a:spcPts val="0"/>
              </a:spcBef>
              <a:buNone/>
              <a:defRPr sz="3600">
                <a:solidFill>
                  <a:schemeClr val="tx1"/>
                </a:solidFill>
              </a:defRPr>
            </a:lvl1pPr>
          </a:lstStyle>
          <a:p>
            <a:r>
              <a:rPr lang="nl-NL" dirty="0"/>
              <a:t>Klikken om een afsluitende zin te typen</a:t>
            </a:r>
          </a:p>
        </p:txBody>
      </p:sp>
    </p:spTree>
    <p:extLst>
      <p:ext uri="{BB962C8B-B14F-4D97-AF65-F5344CB8AC3E}">
        <p14:creationId xmlns:p14="http://schemas.microsoft.com/office/powerpoint/2010/main" val="6125093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otdia 04 Beeld (licht)">
    <p:bg>
      <p:bgPr>
        <a:solidFill>
          <a:schemeClr val="tx1"/>
        </a:solidFill>
        <a:effectLst/>
      </p:bgPr>
    </p:bg>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FA25F9A-39FB-094E-8BE2-37E067CFB22E}"/>
              </a:ext>
            </a:extLst>
          </p:cNvPr>
          <p:cNvSpPr>
            <a:spLocks noGrp="1"/>
          </p:cNvSpPr>
          <p:nvPr>
            <p:ph type="pic" sz="quarter" idx="25"/>
          </p:nvPr>
        </p:nvSpPr>
        <p:spPr>
          <a:xfrm>
            <a:off x="0" y="0"/>
            <a:ext cx="12192000" cy="6858000"/>
          </a:xfrm>
          <a:custGeom>
            <a:avLst/>
            <a:gdLst>
              <a:gd name="connsiteX0" fmla="*/ 0 w 12192000"/>
              <a:gd name="connsiteY0" fmla="*/ 0 h 6858000"/>
              <a:gd name="connsiteX1" fmla="*/ 5864226 w 12192000"/>
              <a:gd name="connsiteY1" fmla="*/ 0 h 6858000"/>
              <a:gd name="connsiteX2" fmla="*/ 5864226 w 12192000"/>
              <a:gd name="connsiteY2" fmla="*/ 704850 h 6858000"/>
              <a:gd name="connsiteX3" fmla="*/ 6327775 w 12192000"/>
              <a:gd name="connsiteY3" fmla="*/ 704850 h 6858000"/>
              <a:gd name="connsiteX4" fmla="*/ 63277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5864226" y="0"/>
                </a:lnTo>
                <a:lnTo>
                  <a:pt x="5864226" y="704850"/>
                </a:lnTo>
                <a:lnTo>
                  <a:pt x="6327775" y="704850"/>
                </a:lnTo>
                <a:lnTo>
                  <a:pt x="6327775" y="0"/>
                </a:lnTo>
                <a:lnTo>
                  <a:pt x="12192000" y="0"/>
                </a:lnTo>
                <a:lnTo>
                  <a:pt x="12192000" y="6858000"/>
                </a:lnTo>
                <a:lnTo>
                  <a:pt x="0" y="6858000"/>
                </a:lnTo>
                <a:close/>
              </a:path>
            </a:pathLst>
          </a:custGeom>
          <a:solidFill>
            <a:schemeClr val="tx1">
              <a:lumMod val="85000"/>
            </a:schemeClr>
          </a:solidFill>
        </p:spPr>
        <p:txBody>
          <a:bodyPr wrap="square" anchor="ctr">
            <a:noAutofit/>
          </a:bodyPr>
          <a:lstStyle>
            <a:lvl1pPr algn="ctr">
              <a:buNone/>
              <a:defRPr>
                <a:solidFill>
                  <a:schemeClr val="bg1"/>
                </a:solidFill>
              </a:defRPr>
            </a:lvl1pPr>
          </a:lstStyle>
          <a:p>
            <a:endParaRPr lang="nl-NL"/>
          </a:p>
        </p:txBody>
      </p:sp>
      <p:sp>
        <p:nvSpPr>
          <p:cNvPr id="11" name="Tijdelijke aanduiding voor datum 5"/>
          <p:cNvSpPr>
            <a:spLocks noGrp="1"/>
          </p:cNvSpPr>
          <p:nvPr>
            <p:ph type="dt" sz="half" idx="22"/>
          </p:nvPr>
        </p:nvSpPr>
        <p:spPr>
          <a:xfrm>
            <a:off x="612000" y="6480000"/>
            <a:ext cx="1770300" cy="378000"/>
          </a:xfrm>
        </p:spPr>
        <p:txBody>
          <a:bodyPr/>
          <a:lstStyle>
            <a:lvl1pPr>
              <a:defRPr>
                <a:solidFill>
                  <a:srgbClr val="000000"/>
                </a:solidFill>
              </a:defRPr>
            </a:lvl1pPr>
          </a:lstStyle>
          <a:p>
            <a:r>
              <a:rPr lang="nl-NL"/>
              <a:t>Dinsdag 26 Maart 2019</a:t>
            </a:r>
            <a:endParaRPr lang="nl-NL" dirty="0"/>
          </a:p>
        </p:txBody>
      </p:sp>
      <p:sp>
        <p:nvSpPr>
          <p:cNvPr id="12" name="Tijdelijke aanduiding voor voettekst 6"/>
          <p:cNvSpPr>
            <a:spLocks noGrp="1"/>
          </p:cNvSpPr>
          <p:nvPr>
            <p:ph type="ftr" sz="quarter" idx="23"/>
          </p:nvPr>
        </p:nvSpPr>
        <p:spPr>
          <a:xfrm>
            <a:off x="2520000" y="6479687"/>
            <a:ext cx="3576000" cy="378000"/>
          </a:xfrm>
        </p:spPr>
        <p:txBody>
          <a:bodyPr/>
          <a:lstStyle>
            <a:lvl1pPr>
              <a:defRPr>
                <a:solidFill>
                  <a:srgbClr val="000000"/>
                </a:solidFill>
              </a:defRPr>
            </a:lvl1pPr>
          </a:lstStyle>
          <a:p>
            <a:r>
              <a:rPr lang="nl-NL"/>
              <a:t>Nederland Gezond en Wel</a:t>
            </a:r>
            <a:endParaRPr lang="nl-NL" dirty="0"/>
          </a:p>
        </p:txBody>
      </p:sp>
      <p:sp>
        <p:nvSpPr>
          <p:cNvPr id="13" name="Tijdelijke aanduiding voor dianummer 7"/>
          <p:cNvSpPr>
            <a:spLocks noGrp="1"/>
          </p:cNvSpPr>
          <p:nvPr>
            <p:ph type="sldNum" sz="quarter" idx="24"/>
          </p:nvPr>
        </p:nvSpPr>
        <p:spPr>
          <a:xfrm>
            <a:off x="10800000" y="6480000"/>
            <a:ext cx="720000" cy="378000"/>
          </a:xfrm>
        </p:spPr>
        <p:txBody>
          <a:bodyPr lIns="0" rIns="0"/>
          <a:lstStyle>
            <a:lvl1pPr>
              <a:defRPr>
                <a:solidFill>
                  <a:srgbClr val="000000"/>
                </a:solidFill>
              </a:defRPr>
            </a:lvl1p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10E7C076-EFE0-6243-B463-D83CE2ED0C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0" y="0"/>
            <a:ext cx="9144000" cy="1012698"/>
          </a:xfrm>
          <a:prstGeom prst="rect">
            <a:avLst/>
          </a:prstGeom>
        </p:spPr>
      </p:pic>
      <p:sp>
        <p:nvSpPr>
          <p:cNvPr id="8" name="Tijdelijke aanduiding voor tekst 3">
            <a:extLst>
              <a:ext uri="{FF2B5EF4-FFF2-40B4-BE49-F238E27FC236}">
                <a16:creationId xmlns:a16="http://schemas.microsoft.com/office/drawing/2014/main" id="{8CE1ED78-E07C-7C4C-A2DF-826BBC8D7A09}"/>
              </a:ext>
            </a:extLst>
          </p:cNvPr>
          <p:cNvSpPr>
            <a:spLocks noGrp="1"/>
          </p:cNvSpPr>
          <p:nvPr>
            <p:ph type="body" sz="quarter" idx="27" hasCustomPrompt="1"/>
          </p:nvPr>
        </p:nvSpPr>
        <p:spPr>
          <a:xfrm>
            <a:off x="612775" y="1652034"/>
            <a:ext cx="10945813" cy="1543050"/>
          </a:xfrm>
        </p:spPr>
        <p:txBody>
          <a:bodyPr>
            <a:noAutofit/>
          </a:bodyPr>
          <a:lstStyle>
            <a:lvl1pPr marL="0" indent="0">
              <a:lnSpc>
                <a:spcPct val="90000"/>
              </a:lnSpc>
              <a:spcBef>
                <a:spcPts val="0"/>
              </a:spcBef>
              <a:buNone/>
              <a:defRPr sz="3600">
                <a:solidFill>
                  <a:schemeClr val="bg1"/>
                </a:solidFill>
              </a:defRPr>
            </a:lvl1pPr>
          </a:lstStyle>
          <a:p>
            <a:r>
              <a:rPr lang="nl-NL" dirty="0"/>
              <a:t>Klikken om een afsluitende zin te typen</a:t>
            </a:r>
          </a:p>
        </p:txBody>
      </p:sp>
    </p:spTree>
    <p:extLst>
      <p:ext uri="{BB962C8B-B14F-4D97-AF65-F5344CB8AC3E}">
        <p14:creationId xmlns:p14="http://schemas.microsoft.com/office/powerpoint/2010/main" val="1853003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ofdstukdia 02 Wit">
    <p:spTree>
      <p:nvGrpSpPr>
        <p:cNvPr id="1" name=""/>
        <p:cNvGrpSpPr/>
        <p:nvPr/>
      </p:nvGrpSpPr>
      <p:grpSpPr>
        <a:xfrm>
          <a:off x="0" y="0"/>
          <a:ext cx="0" cy="0"/>
          <a:chOff x="0" y="0"/>
          <a:chExt cx="0" cy="0"/>
        </a:xfrm>
      </p:grpSpPr>
      <p:sp>
        <p:nvSpPr>
          <p:cNvPr id="9" name="Tijdelijke aanduiding voor titel 1">
            <a:extLst>
              <a:ext uri="{FF2B5EF4-FFF2-40B4-BE49-F238E27FC236}">
                <a16:creationId xmlns:a16="http://schemas.microsoft.com/office/drawing/2014/main" id="{92205A54-B814-EF4F-A85A-A294DF438C33}"/>
              </a:ext>
            </a:extLst>
          </p:cNvPr>
          <p:cNvSpPr>
            <a:spLocks noGrp="1"/>
          </p:cNvSpPr>
          <p:nvPr>
            <p:ph type="title"/>
          </p:nvPr>
        </p:nvSpPr>
        <p:spPr>
          <a:xfrm>
            <a:off x="630000" y="231821"/>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11" name="Tijdelijke aanduiding voor datum 3">
            <a:extLst>
              <a:ext uri="{FF2B5EF4-FFF2-40B4-BE49-F238E27FC236}">
                <a16:creationId xmlns:a16="http://schemas.microsoft.com/office/drawing/2014/main" id="{C84D765B-16ED-5B4D-BA3A-A6E96398D023}"/>
              </a:ext>
            </a:extLst>
          </p:cNvPr>
          <p:cNvSpPr>
            <a:spLocks noGrp="1"/>
          </p:cNvSpPr>
          <p:nvPr>
            <p:ph type="dt" sz="half" idx="2"/>
          </p:nvPr>
        </p:nvSpPr>
        <p:spPr>
          <a:xfrm>
            <a:off x="630000" y="6480000"/>
            <a:ext cx="1770300" cy="378000"/>
          </a:xfrm>
          <a:prstGeom prst="rect">
            <a:avLst/>
          </a:prstGeom>
        </p:spPr>
        <p:txBody>
          <a:bodyPr vert="horz" lIns="0" tIns="0" rIns="0" bIns="0" rtlCol="0" anchor="ctr" anchorCtr="0"/>
          <a:lstStyle>
            <a:lvl1pPr algn="l">
              <a:defRPr sz="900" b="0" i="0">
                <a:solidFill>
                  <a:schemeClr val="tx1"/>
                </a:solidFill>
                <a:latin typeface="Calibri Regulier" charset="0"/>
              </a:defRPr>
            </a:lvl1pPr>
          </a:lstStyle>
          <a:p>
            <a:r>
              <a:rPr lang="en-US" dirty="0"/>
              <a:t>9/13/21</a:t>
            </a:r>
            <a:endParaRPr lang="nl-NL" dirty="0"/>
          </a:p>
        </p:txBody>
      </p:sp>
      <p:sp>
        <p:nvSpPr>
          <p:cNvPr id="12" name="Tijdelijke aanduiding voor voettekst 4">
            <a:extLst>
              <a:ext uri="{FF2B5EF4-FFF2-40B4-BE49-F238E27FC236}">
                <a16:creationId xmlns:a16="http://schemas.microsoft.com/office/drawing/2014/main" id="{DA9DF62A-7B2E-EF46-AEE0-063CBB8D8B61}"/>
              </a:ext>
            </a:extLst>
          </p:cNvPr>
          <p:cNvSpPr>
            <a:spLocks noGrp="1"/>
          </p:cNvSpPr>
          <p:nvPr>
            <p:ph type="ftr" sz="quarter" idx="3"/>
          </p:nvPr>
        </p:nvSpPr>
        <p:spPr>
          <a:xfrm>
            <a:off x="2520000" y="6479687"/>
            <a:ext cx="3576000" cy="378000"/>
          </a:xfrm>
          <a:prstGeom prst="rect">
            <a:avLst/>
          </a:prstGeom>
        </p:spPr>
        <p:txBody>
          <a:bodyPr vert="horz" lIns="0" tIns="0" rIns="0" bIns="0" rtlCol="0" anchor="ctr" anchorCtr="0"/>
          <a:lstStyle>
            <a:lvl1pPr algn="l">
              <a:defRPr sz="900" b="0" i="0">
                <a:solidFill>
                  <a:schemeClr val="tx1"/>
                </a:solidFill>
                <a:latin typeface="Calibri Regulier" charset="0"/>
              </a:defRPr>
            </a:lvl1pPr>
          </a:lstStyle>
          <a:p>
            <a:r>
              <a:rPr lang="nl-NL"/>
              <a:t>Transitieagenda 2021</a:t>
            </a:r>
            <a:endParaRPr lang="nl-NL" dirty="0"/>
          </a:p>
        </p:txBody>
      </p:sp>
      <p:sp>
        <p:nvSpPr>
          <p:cNvPr id="13" name="Tijdelijke aanduiding voor dianummer 5">
            <a:extLst>
              <a:ext uri="{FF2B5EF4-FFF2-40B4-BE49-F238E27FC236}">
                <a16:creationId xmlns:a16="http://schemas.microsoft.com/office/drawing/2014/main" id="{90C3EE8E-4778-A842-BEC8-2A014F607A70}"/>
              </a:ext>
            </a:extLst>
          </p:cNvPr>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900" b="0" i="0">
                <a:solidFill>
                  <a:schemeClr val="tx1"/>
                </a:solidFill>
                <a:latin typeface="Calibri Regulier" charset="0"/>
              </a:defRPr>
            </a:lvl1pPr>
          </a:lstStyle>
          <a:p>
            <a:fld id="{10A0A6AF-03C5-477E-939A-E28F7E7F05EA}" type="slidenum">
              <a:rPr lang="nl-NL" smtClean="0"/>
              <a:pPr/>
              <a:t>‹nr.›</a:t>
            </a:fld>
            <a:endParaRPr lang="nl-NL" dirty="0"/>
          </a:p>
        </p:txBody>
      </p:sp>
      <p:sp>
        <p:nvSpPr>
          <p:cNvPr id="3" name="Rectangle 2">
            <a:extLst>
              <a:ext uri="{FF2B5EF4-FFF2-40B4-BE49-F238E27FC236}">
                <a16:creationId xmlns:a16="http://schemas.microsoft.com/office/drawing/2014/main" id="{6A5F24AB-A360-8946-8CB5-1020E4CF7BFE}"/>
              </a:ext>
            </a:extLst>
          </p:cNvPr>
          <p:cNvSpPr/>
          <p:nvPr userDrawn="1"/>
        </p:nvSpPr>
        <p:spPr>
          <a:xfrm>
            <a:off x="12066814" y="-8164"/>
            <a:ext cx="125186" cy="6923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noFill/>
              </a:ln>
            </a:endParaRPr>
          </a:p>
        </p:txBody>
      </p:sp>
      <p:sp>
        <p:nvSpPr>
          <p:cNvPr id="2" name="Rectangle 1">
            <a:extLst>
              <a:ext uri="{FF2B5EF4-FFF2-40B4-BE49-F238E27FC236}">
                <a16:creationId xmlns:a16="http://schemas.microsoft.com/office/drawing/2014/main" id="{C5E23DF6-74D7-B942-BD01-2C1A9EDCBC1E}"/>
              </a:ext>
            </a:extLst>
          </p:cNvPr>
          <p:cNvSpPr/>
          <p:nvPr userDrawn="1"/>
        </p:nvSpPr>
        <p:spPr>
          <a:xfrm>
            <a:off x="381946" y="967154"/>
            <a:ext cx="427610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7820348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4 Beeld (licht)">
    <p:bg>
      <p:bgPr>
        <a:solidFill>
          <a:schemeClr val="tx1"/>
        </a:solidFill>
        <a:effectLst/>
      </p:bgPr>
    </p:bg>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6D6EC409-A9B9-F34B-B6D1-7C1E7AA4C517}"/>
              </a:ext>
            </a:extLst>
          </p:cNvPr>
          <p:cNvSpPr>
            <a:spLocks noGrp="1"/>
          </p:cNvSpPr>
          <p:nvPr>
            <p:ph type="pic" sz="quarter" idx="11"/>
          </p:nvPr>
        </p:nvSpPr>
        <p:spPr>
          <a:xfrm>
            <a:off x="0" y="0"/>
            <a:ext cx="12192000" cy="6858000"/>
          </a:xfrm>
          <a:custGeom>
            <a:avLst/>
            <a:gdLst>
              <a:gd name="connsiteX0" fmla="*/ 0 w 12192000"/>
              <a:gd name="connsiteY0" fmla="*/ 0 h 6858000"/>
              <a:gd name="connsiteX1" fmla="*/ 5772150 w 12192000"/>
              <a:gd name="connsiteY1" fmla="*/ 0 h 6858000"/>
              <a:gd name="connsiteX2" fmla="*/ 5772150 w 12192000"/>
              <a:gd name="connsiteY2" fmla="*/ 1273175 h 6858000"/>
              <a:gd name="connsiteX3" fmla="*/ 6419850 w 12192000"/>
              <a:gd name="connsiteY3" fmla="*/ 1273175 h 6858000"/>
              <a:gd name="connsiteX4" fmla="*/ 64198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5772150" y="0"/>
                </a:lnTo>
                <a:lnTo>
                  <a:pt x="5772150" y="1273175"/>
                </a:lnTo>
                <a:lnTo>
                  <a:pt x="6419850" y="1273175"/>
                </a:lnTo>
                <a:lnTo>
                  <a:pt x="6419850" y="0"/>
                </a:lnTo>
                <a:lnTo>
                  <a:pt x="12192000" y="0"/>
                </a:lnTo>
                <a:lnTo>
                  <a:pt x="12192000" y="6858000"/>
                </a:lnTo>
                <a:lnTo>
                  <a:pt x="0" y="6858000"/>
                </a:lnTo>
                <a:close/>
              </a:path>
            </a:pathLst>
          </a:custGeom>
          <a:solidFill>
            <a:schemeClr val="tx1">
              <a:lumMod val="85000"/>
            </a:schemeClr>
          </a:solidFill>
        </p:spPr>
        <p:txBody>
          <a:bodyPr wrap="square" lIns="0" tIns="0" rIns="0" bIns="0" anchor="ctr">
            <a:noAutofit/>
          </a:bodyPr>
          <a:lstStyle>
            <a:lvl1pPr algn="ctr">
              <a:buNone/>
              <a:defRPr/>
            </a:lvl1pPr>
          </a:lstStyle>
          <a:p>
            <a:r>
              <a:rPr lang="nl-NL"/>
              <a:t>Klik op het pictogram als u een afbeelding wilt toevoegen</a:t>
            </a:r>
            <a:endParaRPr lang="nl-NL" dirty="0"/>
          </a:p>
        </p:txBody>
      </p:sp>
      <p:sp>
        <p:nvSpPr>
          <p:cNvPr id="8" name="Ondertitel 2"/>
          <p:cNvSpPr>
            <a:spLocks noGrp="1"/>
          </p:cNvSpPr>
          <p:nvPr>
            <p:ph type="subTitle" idx="1"/>
          </p:nvPr>
        </p:nvSpPr>
        <p:spPr>
          <a:xfrm>
            <a:off x="612000" y="3420000"/>
            <a:ext cx="5337998" cy="738664"/>
          </a:xfrm>
        </p:spPr>
        <p:txBody>
          <a:bodyPr wrap="square" lIns="0" tIns="0" rIns="0" bIns="0" anchor="t" anchorCtr="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a:xfrm>
            <a:off x="612000" y="6480000"/>
            <a:ext cx="2160000" cy="378000"/>
          </a:xfrm>
        </p:spPr>
        <p:txBody>
          <a:bodyPr/>
          <a:lstStyle>
            <a:lvl1pPr>
              <a:defRPr>
                <a:solidFill>
                  <a:schemeClr val="bg1"/>
                </a:solidFill>
              </a:defRPr>
            </a:lvl1pPr>
          </a:lstStyle>
          <a:p>
            <a:r>
              <a:rPr lang="nl-NL"/>
              <a:t>Dinsdag 26 Maart 2019</a:t>
            </a:r>
            <a:endParaRPr lang="nl-NL" dirty="0"/>
          </a:p>
        </p:txBody>
      </p:sp>
      <p:sp>
        <p:nvSpPr>
          <p:cNvPr id="10" name="Titel 1"/>
          <p:cNvSpPr>
            <a:spLocks noGrp="1"/>
          </p:cNvSpPr>
          <p:nvPr>
            <p:ph type="title"/>
          </p:nvPr>
        </p:nvSpPr>
        <p:spPr>
          <a:xfrm>
            <a:off x="576000" y="1480175"/>
            <a:ext cx="10928588" cy="1495794"/>
          </a:xfrm>
        </p:spPr>
        <p:txBody>
          <a:bodyPr lIns="0" tIns="0" rIns="0" bIns="0" anchor="t" anchorCtr="0">
            <a:spAutoFit/>
          </a:bodyPr>
          <a:lstStyle>
            <a:lvl1pPr algn="l">
              <a:lnSpc>
                <a:spcPct val="80000"/>
              </a:lnSpc>
              <a:defRPr sz="6000" b="0">
                <a:solidFill>
                  <a:schemeClr val="bg1"/>
                </a:solidFill>
              </a:defRPr>
            </a:lvl1pPr>
          </a:lstStyle>
          <a:p>
            <a:r>
              <a:rPr lang="nl-NL" dirty="0"/>
              <a:t>Klik om stijl te bewerken</a:t>
            </a:r>
          </a:p>
        </p:txBody>
      </p:sp>
      <p:pic>
        <p:nvPicPr>
          <p:cNvPr id="12" name="Afbeelding 11">
            <a:extLst>
              <a:ext uri="{FF2B5EF4-FFF2-40B4-BE49-F238E27FC236}">
                <a16:creationId xmlns:a16="http://schemas.microsoft.com/office/drawing/2014/main" id="{7AADFF43-E67F-0C44-86FE-64F0EEA41C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682496"/>
          </a:xfrm>
          <a:prstGeom prst="rect">
            <a:avLst/>
          </a:prstGeom>
        </p:spPr>
      </p:pic>
    </p:spTree>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Hoofdstukdia 02 Wit">
    <p:spTree>
      <p:nvGrpSpPr>
        <p:cNvPr id="1" name=""/>
        <p:cNvGrpSpPr/>
        <p:nvPr/>
      </p:nvGrpSpPr>
      <p:grpSpPr>
        <a:xfrm>
          <a:off x="0" y="0"/>
          <a:ext cx="0" cy="0"/>
          <a:chOff x="0" y="0"/>
          <a:chExt cx="0" cy="0"/>
        </a:xfrm>
      </p:grpSpPr>
      <p:grpSp>
        <p:nvGrpSpPr>
          <p:cNvPr id="9" name="iconen volksgezondheid">
            <a:extLst>
              <a:ext uri="{FF2B5EF4-FFF2-40B4-BE49-F238E27FC236}">
                <a16:creationId xmlns:a16="http://schemas.microsoft.com/office/drawing/2014/main" id="{79028091-DA70-9848-9800-4216978B3435}"/>
              </a:ext>
            </a:extLst>
          </p:cNvPr>
          <p:cNvGrpSpPr/>
          <p:nvPr userDrawn="1"/>
        </p:nvGrpSpPr>
        <p:grpSpPr>
          <a:xfrm>
            <a:off x="-70403" y="-63403"/>
            <a:ext cx="12109695" cy="6956430"/>
            <a:chOff x="-70403" y="-63403"/>
            <a:chExt cx="12109695" cy="6956430"/>
          </a:xfrm>
          <a:solidFill>
            <a:schemeClr val="tx1">
              <a:alpha val="5000"/>
            </a:schemeClr>
          </a:solidFill>
        </p:grpSpPr>
        <p:pic>
          <p:nvPicPr>
            <p:cNvPr id="10" name="Graphic 9">
              <a:extLst>
                <a:ext uri="{FF2B5EF4-FFF2-40B4-BE49-F238E27FC236}">
                  <a16:creationId xmlns:a16="http://schemas.microsoft.com/office/drawing/2014/main" id="{3E249E77-B564-F043-AAD7-68BE9C3512C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953843" y="285828"/>
              <a:ext cx="2224295" cy="1211134"/>
            </a:xfrm>
            <a:prstGeom prst="rect">
              <a:avLst/>
            </a:prstGeom>
          </p:spPr>
        </p:pic>
        <p:pic>
          <p:nvPicPr>
            <p:cNvPr id="11" name="Graphic 10">
              <a:extLst>
                <a:ext uri="{FF2B5EF4-FFF2-40B4-BE49-F238E27FC236}">
                  <a16:creationId xmlns:a16="http://schemas.microsoft.com/office/drawing/2014/main" id="{70ED26DE-5D33-3341-85FF-30A4EA7483F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233311" y="3195533"/>
              <a:ext cx="1972965" cy="2028700"/>
            </a:xfrm>
            <a:prstGeom prst="rect">
              <a:avLst/>
            </a:prstGeom>
          </p:spPr>
        </p:pic>
        <p:pic>
          <p:nvPicPr>
            <p:cNvPr id="12" name="Graphic 11">
              <a:extLst>
                <a:ext uri="{FF2B5EF4-FFF2-40B4-BE49-F238E27FC236}">
                  <a16:creationId xmlns:a16="http://schemas.microsoft.com/office/drawing/2014/main" id="{244F5136-A782-074D-BF3D-777CCB32E28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539312" y="4696844"/>
              <a:ext cx="3625801" cy="2164920"/>
            </a:xfrm>
            <a:prstGeom prst="rect">
              <a:avLst/>
            </a:prstGeom>
          </p:spPr>
        </p:pic>
        <p:pic>
          <p:nvPicPr>
            <p:cNvPr id="13" name="Graphic 12">
              <a:extLst>
                <a:ext uri="{FF2B5EF4-FFF2-40B4-BE49-F238E27FC236}">
                  <a16:creationId xmlns:a16="http://schemas.microsoft.com/office/drawing/2014/main" id="{AB0F1CB5-47A8-1241-86F4-77B6A0C3247B}"/>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8983" y="-63403"/>
              <a:ext cx="2220950" cy="2112612"/>
            </a:xfrm>
            <a:prstGeom prst="rect">
              <a:avLst/>
            </a:prstGeom>
          </p:spPr>
        </p:pic>
        <p:pic>
          <p:nvPicPr>
            <p:cNvPr id="15" name="Graphic 14">
              <a:extLst>
                <a:ext uri="{FF2B5EF4-FFF2-40B4-BE49-F238E27FC236}">
                  <a16:creationId xmlns:a16="http://schemas.microsoft.com/office/drawing/2014/main" id="{8B777F05-D1C6-7342-A3A5-77E2DE3FE777}"/>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0071012" y="255188"/>
              <a:ext cx="1968280" cy="2445438"/>
            </a:xfrm>
            <a:prstGeom prst="rect">
              <a:avLst/>
            </a:prstGeom>
          </p:spPr>
        </p:pic>
        <p:pic>
          <p:nvPicPr>
            <p:cNvPr id="16" name="Graphic 15">
              <a:extLst>
                <a:ext uri="{FF2B5EF4-FFF2-40B4-BE49-F238E27FC236}">
                  <a16:creationId xmlns:a16="http://schemas.microsoft.com/office/drawing/2014/main" id="{0B362EA9-908C-F041-912F-F520242D3ED4}"/>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8271235" y="1749212"/>
              <a:ext cx="906903" cy="934247"/>
            </a:xfrm>
            <a:prstGeom prst="rect">
              <a:avLst/>
            </a:prstGeom>
          </p:spPr>
        </p:pic>
        <p:pic>
          <p:nvPicPr>
            <p:cNvPr id="17" name="Graphic 16">
              <a:extLst>
                <a:ext uri="{FF2B5EF4-FFF2-40B4-BE49-F238E27FC236}">
                  <a16:creationId xmlns:a16="http://schemas.microsoft.com/office/drawing/2014/main" id="{CAE32692-7B0C-4949-8497-8E31A4EF4C8D}"/>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8486285" y="4734204"/>
              <a:ext cx="1691386" cy="1608878"/>
            </a:xfrm>
            <a:prstGeom prst="rect">
              <a:avLst/>
            </a:prstGeom>
          </p:spPr>
        </p:pic>
        <p:pic>
          <p:nvPicPr>
            <p:cNvPr id="18" name="Graphic 17">
              <a:extLst>
                <a:ext uri="{FF2B5EF4-FFF2-40B4-BE49-F238E27FC236}">
                  <a16:creationId xmlns:a16="http://schemas.microsoft.com/office/drawing/2014/main" id="{24E6F8CB-C4E9-254E-A40D-C5EBC060329B}"/>
                </a:ext>
              </a:extLst>
            </p:cNvPr>
            <p:cNvPicPr>
              <a:picLocks noChangeAspect="1"/>
            </p:cNvPicPr>
            <p:nvPr userDrawn="1"/>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70403" y="2700626"/>
              <a:ext cx="3719067" cy="4192401"/>
            </a:xfrm>
            <a:prstGeom prst="rect">
              <a:avLst/>
            </a:prstGeom>
          </p:spPr>
        </p:pic>
        <p:pic>
          <p:nvPicPr>
            <p:cNvPr id="19" name="Graphic 18">
              <a:extLst>
                <a:ext uri="{FF2B5EF4-FFF2-40B4-BE49-F238E27FC236}">
                  <a16:creationId xmlns:a16="http://schemas.microsoft.com/office/drawing/2014/main" id="{86722904-FD89-6145-9AF2-1B3C2FEDDDEA}"/>
                </a:ext>
              </a:extLst>
            </p:cNvPr>
            <p:cNvPicPr>
              <a:picLocks noChangeAspect="1"/>
            </p:cNvPicPr>
            <p:nvPr userDrawn="1"/>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8964339" y="2817752"/>
              <a:ext cx="1232141" cy="1573827"/>
            </a:xfrm>
            <a:prstGeom prst="rect">
              <a:avLst/>
            </a:prstGeom>
          </p:spPr>
        </p:pic>
        <p:pic>
          <p:nvPicPr>
            <p:cNvPr id="20" name="Graphic 19">
              <a:extLst>
                <a:ext uri="{FF2B5EF4-FFF2-40B4-BE49-F238E27FC236}">
                  <a16:creationId xmlns:a16="http://schemas.microsoft.com/office/drawing/2014/main" id="{B2AD0EAD-A27F-054F-8EE3-74C733713BB8}"/>
                </a:ext>
              </a:extLst>
            </p:cNvPr>
            <p:cNvPicPr>
              <a:picLocks noChangeAspect="1"/>
            </p:cNvPicPr>
            <p:nvPr userDrawn="1"/>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flipH="1">
              <a:off x="10537682" y="3655303"/>
              <a:ext cx="1370308" cy="3202697"/>
            </a:xfrm>
            <a:prstGeom prst="rect">
              <a:avLst/>
            </a:prstGeom>
          </p:spPr>
        </p:pic>
        <p:pic>
          <p:nvPicPr>
            <p:cNvPr id="21" name="Graphic 20">
              <a:extLst>
                <a:ext uri="{FF2B5EF4-FFF2-40B4-BE49-F238E27FC236}">
                  <a16:creationId xmlns:a16="http://schemas.microsoft.com/office/drawing/2014/main" id="{091F6CED-796B-084E-A20F-E5E15FE927DB}"/>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938988" y="218262"/>
              <a:ext cx="1672372" cy="2365213"/>
            </a:xfrm>
            <a:prstGeom prst="rect">
              <a:avLst/>
            </a:prstGeom>
          </p:spPr>
        </p:pic>
        <p:pic>
          <p:nvPicPr>
            <p:cNvPr id="22" name="Graphic 21">
              <a:extLst>
                <a:ext uri="{FF2B5EF4-FFF2-40B4-BE49-F238E27FC236}">
                  <a16:creationId xmlns:a16="http://schemas.microsoft.com/office/drawing/2014/main" id="{5A36D825-40ED-7F4B-913A-FE2BAA691FD9}"/>
                </a:ext>
              </a:extLst>
            </p:cNvPr>
            <p:cNvPicPr>
              <a:picLocks noChangeAspect="1"/>
            </p:cNvPicPr>
            <p:nvPr userDrawn="1"/>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5741969" y="1768885"/>
              <a:ext cx="2257044" cy="2376464"/>
            </a:xfrm>
            <a:prstGeom prst="rect">
              <a:avLst/>
            </a:prstGeom>
          </p:spPr>
        </p:pic>
      </p:grpSp>
      <p:sp>
        <p:nvSpPr>
          <p:cNvPr id="2" name="Titel 1"/>
          <p:cNvSpPr>
            <a:spLocks noGrp="1"/>
          </p:cNvSpPr>
          <p:nvPr>
            <p:ph type="title" hasCustomPrompt="1"/>
          </p:nvPr>
        </p:nvSpPr>
        <p:spPr>
          <a:xfrm>
            <a:off x="576000" y="1481688"/>
            <a:ext cx="10923588" cy="1495794"/>
          </a:xfrm>
        </p:spPr>
        <p:txBody>
          <a:bodyPr anchor="t" anchorCtr="0">
            <a:spAutoFit/>
          </a:bodyPr>
          <a:lstStyle>
            <a:lvl1pPr>
              <a:lnSpc>
                <a:spcPct val="80000"/>
              </a:lnSpc>
              <a:defRPr sz="6000"/>
            </a:lvl1pPr>
          </a:lstStyle>
          <a:p>
            <a:r>
              <a:rPr lang="nl-NL" dirty="0"/>
              <a:t>Type hier de titel over </a:t>
            </a:r>
            <a:br>
              <a:rPr lang="nl-NL" dirty="0"/>
            </a:br>
            <a:r>
              <a:rPr lang="nl-NL" dirty="0"/>
              <a:t>maximaal twee regels</a:t>
            </a:r>
          </a:p>
        </p:txBody>
      </p:sp>
      <p:sp>
        <p:nvSpPr>
          <p:cNvPr id="14" name="Tijdelijke aanduiding voor dianummer 13"/>
          <p:cNvSpPr>
            <a:spLocks noGrp="1"/>
          </p:cNvSpPr>
          <p:nvPr>
            <p:ph type="sldNum" sz="quarter" idx="12"/>
          </p:nvPr>
        </p:nvSpPr>
        <p:spPr>
          <a:xfrm>
            <a:off x="10800000" y="6480000"/>
            <a:ext cx="720000" cy="378000"/>
          </a:xfrm>
        </p:spPr>
        <p:txBody>
          <a:bodyPr lIns="0" rIns="0"/>
          <a:lstStyle/>
          <a:p>
            <a:fld id="{10A0A6AF-03C5-477E-939A-E28F7E7F05EA}" type="slidenum">
              <a:rPr lang="nl-NL" smtClean="0"/>
              <a:pPr/>
              <a:t>‹nr.›</a:t>
            </a:fld>
            <a:endParaRPr lang="nl-NL" dirty="0"/>
          </a:p>
        </p:txBody>
      </p:sp>
      <p:sp>
        <p:nvSpPr>
          <p:cNvPr id="6" name="Tijdelijke aanduiding voor tekst 6">
            <a:extLst>
              <a:ext uri="{FF2B5EF4-FFF2-40B4-BE49-F238E27FC236}">
                <a16:creationId xmlns:a16="http://schemas.microsoft.com/office/drawing/2014/main" id="{5F04DDE6-80C4-D646-92AC-E24EA61B595F}"/>
              </a:ext>
            </a:extLst>
          </p:cNvPr>
          <p:cNvSpPr>
            <a:spLocks noGrp="1"/>
          </p:cNvSpPr>
          <p:nvPr>
            <p:ph type="body" sz="quarter" idx="13" hasCustomPrompt="1"/>
          </p:nvPr>
        </p:nvSpPr>
        <p:spPr>
          <a:xfrm>
            <a:off x="612000" y="3420000"/>
            <a:ext cx="6708775" cy="369332"/>
          </a:xfrm>
        </p:spPr>
        <p:txBody>
          <a:bodyPr>
            <a:spAutoFit/>
          </a:bodyPr>
          <a:lstStyle>
            <a:lvl1pPr>
              <a:buNone/>
              <a:defRPr baseline="0">
                <a:solidFill>
                  <a:schemeClr val="tx1"/>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7" name="Tijdelijke aanduiding voor datum 11">
            <a:extLst>
              <a:ext uri="{FF2B5EF4-FFF2-40B4-BE49-F238E27FC236}">
                <a16:creationId xmlns:a16="http://schemas.microsoft.com/office/drawing/2014/main" id="{DC012417-CE77-204C-BFCC-E2518F344CE1}"/>
              </a:ext>
            </a:extLst>
          </p:cNvPr>
          <p:cNvSpPr>
            <a:spLocks noGrp="1"/>
          </p:cNvSpPr>
          <p:nvPr>
            <p:ph type="dt" sz="half" idx="10"/>
          </p:nvPr>
        </p:nvSpPr>
        <p:spPr>
          <a:xfrm>
            <a:off x="612000" y="6480000"/>
            <a:ext cx="1770300" cy="378000"/>
          </a:xfrm>
        </p:spPr>
        <p:txBody>
          <a:bodyPr/>
          <a:lstStyle>
            <a:lvl1pPr>
              <a:defRPr>
                <a:solidFill>
                  <a:schemeClr val="tx1"/>
                </a:solidFill>
              </a:defRPr>
            </a:lvl1pPr>
          </a:lstStyle>
          <a:p>
            <a:r>
              <a:rPr lang="nl-NL"/>
              <a:t>Dinsdag 26 Maart 2019</a:t>
            </a:r>
            <a:endParaRPr lang="nl-NL" dirty="0"/>
          </a:p>
        </p:txBody>
      </p:sp>
      <p:sp>
        <p:nvSpPr>
          <p:cNvPr id="8" name="Tijdelijke aanduiding voor voettekst 12">
            <a:extLst>
              <a:ext uri="{FF2B5EF4-FFF2-40B4-BE49-F238E27FC236}">
                <a16:creationId xmlns:a16="http://schemas.microsoft.com/office/drawing/2014/main" id="{FCD6078B-F26E-F44E-8AEC-EC4A0FA01D87}"/>
              </a:ext>
            </a:extLst>
          </p:cNvPr>
          <p:cNvSpPr>
            <a:spLocks noGrp="1"/>
          </p:cNvSpPr>
          <p:nvPr>
            <p:ph type="ftr" sz="quarter" idx="11"/>
          </p:nvPr>
        </p:nvSpPr>
        <p:spPr>
          <a:xfrm>
            <a:off x="2520000" y="6479687"/>
            <a:ext cx="3576000" cy="378000"/>
          </a:xfrm>
        </p:spPr>
        <p:txBody>
          <a:bodyPr/>
          <a:lstStyle>
            <a:lvl1pPr>
              <a:defRPr>
                <a:solidFill>
                  <a:schemeClr val="tx1"/>
                </a:solidFill>
              </a:defRPr>
            </a:lvl1pPr>
          </a:lstStyle>
          <a:p>
            <a:r>
              <a:rPr lang="nl-NL"/>
              <a:t>Nederland Gezond en Wel</a:t>
            </a:r>
            <a:endParaRPr lang="nl-NL" dirty="0"/>
          </a:p>
        </p:txBody>
      </p:sp>
    </p:spTree>
    <p:extLst>
      <p:ext uri="{BB962C8B-B14F-4D97-AF65-F5344CB8AC3E}">
        <p14:creationId xmlns:p14="http://schemas.microsoft.com/office/powerpoint/2010/main" val="34472374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Hoofdstukdia 05 Lichtblauw">
    <p:bg>
      <p:bgPr>
        <a:solidFill>
          <a:schemeClr val="tx2"/>
        </a:solidFill>
        <a:effectLst/>
      </p:bgPr>
    </p:bg>
    <p:spTree>
      <p:nvGrpSpPr>
        <p:cNvPr id="1" name=""/>
        <p:cNvGrpSpPr/>
        <p:nvPr/>
      </p:nvGrpSpPr>
      <p:grpSpPr>
        <a:xfrm>
          <a:off x="0" y="0"/>
          <a:ext cx="0" cy="0"/>
          <a:chOff x="0" y="0"/>
          <a:chExt cx="0" cy="0"/>
        </a:xfrm>
      </p:grpSpPr>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7" name="Titel 1">
            <a:extLst>
              <a:ext uri="{FF2B5EF4-FFF2-40B4-BE49-F238E27FC236}">
                <a16:creationId xmlns:a16="http://schemas.microsoft.com/office/drawing/2014/main" id="{52450AE9-4D7E-DF43-9449-D62E52ADD977}"/>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0" name="Tijdelijke aanduiding voor tekst 6">
            <a:extLst>
              <a:ext uri="{FF2B5EF4-FFF2-40B4-BE49-F238E27FC236}">
                <a16:creationId xmlns:a16="http://schemas.microsoft.com/office/drawing/2014/main" id="{9D8E5C0A-7C94-F549-B9DC-FAA2E8764095}"/>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2" name="Tijdelijke aanduiding voor datum 11"/>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419937808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Hoofdstukdia 05 Lichtblauw">
    <p:bg>
      <p:bgPr>
        <a:solidFill>
          <a:schemeClr val="tx2"/>
        </a:solidFill>
        <a:effectLst/>
      </p:bgPr>
    </p:bg>
    <p:spTree>
      <p:nvGrpSpPr>
        <p:cNvPr id="1" name=""/>
        <p:cNvGrpSpPr/>
        <p:nvPr/>
      </p:nvGrpSpPr>
      <p:grpSpPr>
        <a:xfrm>
          <a:off x="0" y="0"/>
          <a:ext cx="0" cy="0"/>
          <a:chOff x="0" y="0"/>
          <a:chExt cx="0" cy="0"/>
        </a:xfrm>
      </p:grpSpPr>
      <p:grpSp>
        <p:nvGrpSpPr>
          <p:cNvPr id="31" name="iconen volksgezondheid">
            <a:extLst>
              <a:ext uri="{FF2B5EF4-FFF2-40B4-BE49-F238E27FC236}">
                <a16:creationId xmlns:a16="http://schemas.microsoft.com/office/drawing/2014/main" id="{3AFAA111-62E0-364E-BCF3-45997AB5AD4F}"/>
              </a:ext>
            </a:extLst>
          </p:cNvPr>
          <p:cNvGrpSpPr/>
          <p:nvPr userDrawn="1"/>
        </p:nvGrpSpPr>
        <p:grpSpPr>
          <a:xfrm>
            <a:off x="-70403" y="-63403"/>
            <a:ext cx="12109695" cy="6956430"/>
            <a:chOff x="-70403" y="-63403"/>
            <a:chExt cx="12109695" cy="6956430"/>
          </a:xfrm>
          <a:solidFill>
            <a:schemeClr val="bg1">
              <a:alpha val="12000"/>
            </a:schemeClr>
          </a:solidFill>
        </p:grpSpPr>
        <p:pic>
          <p:nvPicPr>
            <p:cNvPr id="8" name="Graphic 7">
              <a:extLst>
                <a:ext uri="{FF2B5EF4-FFF2-40B4-BE49-F238E27FC236}">
                  <a16:creationId xmlns:a16="http://schemas.microsoft.com/office/drawing/2014/main" id="{6E6EA38E-CB2B-0745-8442-5F15FEEEDD4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953843" y="285828"/>
              <a:ext cx="2224295" cy="1211134"/>
            </a:xfrm>
            <a:prstGeom prst="rect">
              <a:avLst/>
            </a:prstGeom>
          </p:spPr>
        </p:pic>
        <p:pic>
          <p:nvPicPr>
            <p:cNvPr id="11" name="Graphic 10">
              <a:extLst>
                <a:ext uri="{FF2B5EF4-FFF2-40B4-BE49-F238E27FC236}">
                  <a16:creationId xmlns:a16="http://schemas.microsoft.com/office/drawing/2014/main" id="{5296FED5-4CE1-074F-9622-B53EACD765D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233311" y="3195533"/>
              <a:ext cx="1972965" cy="2028700"/>
            </a:xfrm>
            <a:prstGeom prst="rect">
              <a:avLst/>
            </a:prstGeom>
          </p:spPr>
        </p:pic>
        <p:pic>
          <p:nvPicPr>
            <p:cNvPr id="16" name="Graphic 15">
              <a:extLst>
                <a:ext uri="{FF2B5EF4-FFF2-40B4-BE49-F238E27FC236}">
                  <a16:creationId xmlns:a16="http://schemas.microsoft.com/office/drawing/2014/main" id="{E68AF249-8B3E-C048-B8AB-33E741C243FA}"/>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539312" y="4696844"/>
              <a:ext cx="3625801" cy="2164920"/>
            </a:xfrm>
            <a:prstGeom prst="rect">
              <a:avLst/>
            </a:prstGeom>
          </p:spPr>
        </p:pic>
        <p:pic>
          <p:nvPicPr>
            <p:cNvPr id="18" name="Graphic 17">
              <a:extLst>
                <a:ext uri="{FF2B5EF4-FFF2-40B4-BE49-F238E27FC236}">
                  <a16:creationId xmlns:a16="http://schemas.microsoft.com/office/drawing/2014/main" id="{638D1567-34C4-9F43-AF70-C5AE51B936A7}"/>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8983" y="-63403"/>
              <a:ext cx="2220950" cy="2112612"/>
            </a:xfrm>
            <a:prstGeom prst="rect">
              <a:avLst/>
            </a:prstGeom>
          </p:spPr>
        </p:pic>
        <p:pic>
          <p:nvPicPr>
            <p:cNvPr id="20" name="Graphic 19">
              <a:extLst>
                <a:ext uri="{FF2B5EF4-FFF2-40B4-BE49-F238E27FC236}">
                  <a16:creationId xmlns:a16="http://schemas.microsoft.com/office/drawing/2014/main" id="{E93F9003-CBE5-094A-8B40-207154B6F2D4}"/>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0071012" y="255188"/>
              <a:ext cx="1968280" cy="2445438"/>
            </a:xfrm>
            <a:prstGeom prst="rect">
              <a:avLst/>
            </a:prstGeom>
          </p:spPr>
        </p:pic>
        <p:pic>
          <p:nvPicPr>
            <p:cNvPr id="22" name="Graphic 21">
              <a:extLst>
                <a:ext uri="{FF2B5EF4-FFF2-40B4-BE49-F238E27FC236}">
                  <a16:creationId xmlns:a16="http://schemas.microsoft.com/office/drawing/2014/main" id="{C02EA1E4-7DAF-D74F-9535-377237DD24E4}"/>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8271235" y="1749212"/>
              <a:ext cx="906903" cy="934247"/>
            </a:xfrm>
            <a:prstGeom prst="rect">
              <a:avLst/>
            </a:prstGeom>
          </p:spPr>
        </p:pic>
        <p:pic>
          <p:nvPicPr>
            <p:cNvPr id="24" name="Graphic 23">
              <a:extLst>
                <a:ext uri="{FF2B5EF4-FFF2-40B4-BE49-F238E27FC236}">
                  <a16:creationId xmlns:a16="http://schemas.microsoft.com/office/drawing/2014/main" id="{EAE35889-FD73-8549-9B5B-3818C18FB3F4}"/>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8486285" y="4734204"/>
              <a:ext cx="1691386" cy="1608878"/>
            </a:xfrm>
            <a:prstGeom prst="rect">
              <a:avLst/>
            </a:prstGeom>
          </p:spPr>
        </p:pic>
        <p:pic>
          <p:nvPicPr>
            <p:cNvPr id="26" name="Graphic 25">
              <a:extLst>
                <a:ext uri="{FF2B5EF4-FFF2-40B4-BE49-F238E27FC236}">
                  <a16:creationId xmlns:a16="http://schemas.microsoft.com/office/drawing/2014/main" id="{FC454512-7000-5241-B3F3-359CA1FD5B69}"/>
                </a:ext>
              </a:extLst>
            </p:cNvPr>
            <p:cNvPicPr>
              <a:picLocks noChangeAspect="1"/>
            </p:cNvPicPr>
            <p:nvPr userDrawn="1"/>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70403" y="2700626"/>
              <a:ext cx="3719067" cy="4192401"/>
            </a:xfrm>
            <a:prstGeom prst="rect">
              <a:avLst/>
            </a:prstGeom>
          </p:spPr>
        </p:pic>
        <p:pic>
          <p:nvPicPr>
            <p:cNvPr id="28" name="Graphic 27">
              <a:extLst>
                <a:ext uri="{FF2B5EF4-FFF2-40B4-BE49-F238E27FC236}">
                  <a16:creationId xmlns:a16="http://schemas.microsoft.com/office/drawing/2014/main" id="{86EE2B3A-09D7-9047-8929-2AA711A0D996}"/>
                </a:ext>
              </a:extLst>
            </p:cNvPr>
            <p:cNvPicPr>
              <a:picLocks noChangeAspect="1"/>
            </p:cNvPicPr>
            <p:nvPr userDrawn="1"/>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8964339" y="2817752"/>
              <a:ext cx="1232141" cy="1573827"/>
            </a:xfrm>
            <a:prstGeom prst="rect">
              <a:avLst/>
            </a:prstGeom>
          </p:spPr>
        </p:pic>
        <p:pic>
          <p:nvPicPr>
            <p:cNvPr id="30" name="Graphic 29">
              <a:extLst>
                <a:ext uri="{FF2B5EF4-FFF2-40B4-BE49-F238E27FC236}">
                  <a16:creationId xmlns:a16="http://schemas.microsoft.com/office/drawing/2014/main" id="{90656417-7AB7-B045-8E0C-6648C1ED71E9}"/>
                </a:ext>
              </a:extLst>
            </p:cNvPr>
            <p:cNvPicPr>
              <a:picLocks noChangeAspect="1"/>
            </p:cNvPicPr>
            <p:nvPr userDrawn="1"/>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flipH="1">
              <a:off x="10537682" y="3655303"/>
              <a:ext cx="1370308" cy="3202697"/>
            </a:xfrm>
            <a:prstGeom prst="rect">
              <a:avLst/>
            </a:prstGeom>
          </p:spPr>
        </p:pic>
        <p:pic>
          <p:nvPicPr>
            <p:cNvPr id="3" name="Graphic 2">
              <a:extLst>
                <a:ext uri="{FF2B5EF4-FFF2-40B4-BE49-F238E27FC236}">
                  <a16:creationId xmlns:a16="http://schemas.microsoft.com/office/drawing/2014/main" id="{D0D3743A-B396-6841-9F6B-2DE3A78F64DF}"/>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938988" y="218262"/>
              <a:ext cx="1672372" cy="2365213"/>
            </a:xfrm>
            <a:prstGeom prst="rect">
              <a:avLst/>
            </a:prstGeom>
          </p:spPr>
        </p:pic>
        <p:pic>
          <p:nvPicPr>
            <p:cNvPr id="5" name="Graphic 4">
              <a:extLst>
                <a:ext uri="{FF2B5EF4-FFF2-40B4-BE49-F238E27FC236}">
                  <a16:creationId xmlns:a16="http://schemas.microsoft.com/office/drawing/2014/main" id="{8CC900B4-D0DD-304F-9E0F-DED3082725BA}"/>
                </a:ext>
              </a:extLst>
            </p:cNvPr>
            <p:cNvPicPr>
              <a:picLocks noChangeAspect="1"/>
            </p:cNvPicPr>
            <p:nvPr userDrawn="1"/>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5741969" y="1768885"/>
              <a:ext cx="2257044" cy="2376464"/>
            </a:xfrm>
            <a:prstGeom prst="rect">
              <a:avLst/>
            </a:prstGeom>
          </p:spPr>
        </p:pic>
      </p:grpSp>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7" name="Titel 1">
            <a:extLst>
              <a:ext uri="{FF2B5EF4-FFF2-40B4-BE49-F238E27FC236}">
                <a16:creationId xmlns:a16="http://schemas.microsoft.com/office/drawing/2014/main" id="{52450AE9-4D7E-DF43-9449-D62E52ADD977}"/>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0" name="Tijdelijke aanduiding voor tekst 6">
            <a:extLst>
              <a:ext uri="{FF2B5EF4-FFF2-40B4-BE49-F238E27FC236}">
                <a16:creationId xmlns:a16="http://schemas.microsoft.com/office/drawing/2014/main" id="{9D8E5C0A-7C94-F549-B9DC-FAA2E8764095}"/>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2" name="Tijdelijke aanduiding voor datum 11"/>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243951734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oofdstukdia 05 Lichtblauw">
    <p:bg>
      <p:bgPr>
        <a:solidFill>
          <a:schemeClr val="bg2"/>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BCA07F8F-1CBC-1041-9933-4E89F3255D61}"/>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1281C97F-CD3D-634F-A906-70DD0FE77EFD}"/>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4345D0E7-8E4F-E34A-9DC0-972676B28FB4}"/>
              </a:ext>
            </a:extLst>
          </p:cNvPr>
          <p:cNvSpPr>
            <a:spLocks noGrp="1"/>
          </p:cNvSpPr>
          <p:nvPr>
            <p:ph type="body" sz="quarter" idx="13" hasCustomPrompt="1"/>
          </p:nvPr>
        </p:nvSpPr>
        <p:spPr>
          <a:xfrm>
            <a:off x="612000" y="3420000"/>
            <a:ext cx="1083787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25D007C2-E14C-4945-939B-0BA5A26B7CE6}"/>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DBF1768B-DC83-954C-9F9D-D1842F18E309}"/>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220650414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Hoofdstukdia 05 Lichtblauw">
    <p:bg>
      <p:bgPr>
        <a:solidFill>
          <a:schemeClr val="bg2"/>
        </a:solidFill>
        <a:effectLst/>
      </p:bgPr>
    </p:bg>
    <p:spTree>
      <p:nvGrpSpPr>
        <p:cNvPr id="1" name=""/>
        <p:cNvGrpSpPr/>
        <p:nvPr/>
      </p:nvGrpSpPr>
      <p:grpSpPr>
        <a:xfrm>
          <a:off x="0" y="0"/>
          <a:ext cx="0" cy="0"/>
          <a:chOff x="0" y="0"/>
          <a:chExt cx="0" cy="0"/>
        </a:xfrm>
      </p:grpSpPr>
      <p:grpSp>
        <p:nvGrpSpPr>
          <p:cNvPr id="7" name="iconen volksgezondheid">
            <a:extLst>
              <a:ext uri="{FF2B5EF4-FFF2-40B4-BE49-F238E27FC236}">
                <a16:creationId xmlns:a16="http://schemas.microsoft.com/office/drawing/2014/main" id="{364C28D7-E5FC-AF48-B1DC-5EC8E348CEB8}"/>
              </a:ext>
            </a:extLst>
          </p:cNvPr>
          <p:cNvGrpSpPr/>
          <p:nvPr userDrawn="1"/>
        </p:nvGrpSpPr>
        <p:grpSpPr>
          <a:xfrm>
            <a:off x="-70403" y="-63403"/>
            <a:ext cx="12109695" cy="6956430"/>
            <a:chOff x="-70403" y="-63403"/>
            <a:chExt cx="12109695" cy="6956430"/>
          </a:xfrm>
          <a:solidFill>
            <a:schemeClr val="bg1">
              <a:alpha val="15000"/>
            </a:schemeClr>
          </a:solidFill>
        </p:grpSpPr>
        <p:pic>
          <p:nvPicPr>
            <p:cNvPr id="10" name="Graphic 9">
              <a:extLst>
                <a:ext uri="{FF2B5EF4-FFF2-40B4-BE49-F238E27FC236}">
                  <a16:creationId xmlns:a16="http://schemas.microsoft.com/office/drawing/2014/main" id="{5DC311F4-FD87-3840-B52D-DAD86548CD0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953843" y="285828"/>
              <a:ext cx="2224295" cy="1211134"/>
            </a:xfrm>
            <a:prstGeom prst="rect">
              <a:avLst/>
            </a:prstGeom>
          </p:spPr>
        </p:pic>
        <p:pic>
          <p:nvPicPr>
            <p:cNvPr id="12" name="Graphic 11">
              <a:extLst>
                <a:ext uri="{FF2B5EF4-FFF2-40B4-BE49-F238E27FC236}">
                  <a16:creationId xmlns:a16="http://schemas.microsoft.com/office/drawing/2014/main" id="{5015A9F6-F6AB-E143-B9F1-FB4AE3AC3E8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233311" y="3195533"/>
              <a:ext cx="1972965" cy="2028700"/>
            </a:xfrm>
            <a:prstGeom prst="rect">
              <a:avLst/>
            </a:prstGeom>
          </p:spPr>
        </p:pic>
        <p:pic>
          <p:nvPicPr>
            <p:cNvPr id="13" name="Graphic 12">
              <a:extLst>
                <a:ext uri="{FF2B5EF4-FFF2-40B4-BE49-F238E27FC236}">
                  <a16:creationId xmlns:a16="http://schemas.microsoft.com/office/drawing/2014/main" id="{BE0F42CF-3A5A-DE40-8577-E77F54B59CC4}"/>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539312" y="4696844"/>
              <a:ext cx="3625801" cy="2164920"/>
            </a:xfrm>
            <a:prstGeom prst="rect">
              <a:avLst/>
            </a:prstGeom>
          </p:spPr>
        </p:pic>
        <p:pic>
          <p:nvPicPr>
            <p:cNvPr id="14" name="Graphic 13">
              <a:extLst>
                <a:ext uri="{FF2B5EF4-FFF2-40B4-BE49-F238E27FC236}">
                  <a16:creationId xmlns:a16="http://schemas.microsoft.com/office/drawing/2014/main" id="{A71A63D7-1441-6C47-A068-83B2CA346030}"/>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8983" y="-63403"/>
              <a:ext cx="2220950" cy="2112612"/>
            </a:xfrm>
            <a:prstGeom prst="rect">
              <a:avLst/>
            </a:prstGeom>
          </p:spPr>
        </p:pic>
        <p:pic>
          <p:nvPicPr>
            <p:cNvPr id="17" name="Graphic 16">
              <a:extLst>
                <a:ext uri="{FF2B5EF4-FFF2-40B4-BE49-F238E27FC236}">
                  <a16:creationId xmlns:a16="http://schemas.microsoft.com/office/drawing/2014/main" id="{95D7993E-CF7E-0E4B-98D4-A9CC4020E8F3}"/>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0071012" y="255188"/>
              <a:ext cx="1968280" cy="2445438"/>
            </a:xfrm>
            <a:prstGeom prst="rect">
              <a:avLst/>
            </a:prstGeom>
          </p:spPr>
        </p:pic>
        <p:pic>
          <p:nvPicPr>
            <p:cNvPr id="18" name="Graphic 17">
              <a:extLst>
                <a:ext uri="{FF2B5EF4-FFF2-40B4-BE49-F238E27FC236}">
                  <a16:creationId xmlns:a16="http://schemas.microsoft.com/office/drawing/2014/main" id="{54DB3C8E-247C-7648-908F-5E61748151B9}"/>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8271235" y="1749212"/>
              <a:ext cx="906903" cy="934247"/>
            </a:xfrm>
            <a:prstGeom prst="rect">
              <a:avLst/>
            </a:prstGeom>
          </p:spPr>
        </p:pic>
        <p:pic>
          <p:nvPicPr>
            <p:cNvPr id="19" name="Graphic 18">
              <a:extLst>
                <a:ext uri="{FF2B5EF4-FFF2-40B4-BE49-F238E27FC236}">
                  <a16:creationId xmlns:a16="http://schemas.microsoft.com/office/drawing/2014/main" id="{AD5CFFAE-3B37-D242-A9A5-26ACF9BEB58F}"/>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8486285" y="4734204"/>
              <a:ext cx="1691386" cy="1608878"/>
            </a:xfrm>
            <a:prstGeom prst="rect">
              <a:avLst/>
            </a:prstGeom>
          </p:spPr>
        </p:pic>
        <p:pic>
          <p:nvPicPr>
            <p:cNvPr id="20" name="Graphic 19">
              <a:extLst>
                <a:ext uri="{FF2B5EF4-FFF2-40B4-BE49-F238E27FC236}">
                  <a16:creationId xmlns:a16="http://schemas.microsoft.com/office/drawing/2014/main" id="{812AC5B7-8A57-2A48-8FE7-12DFC0D8587C}"/>
                </a:ext>
              </a:extLst>
            </p:cNvPr>
            <p:cNvPicPr>
              <a:picLocks noChangeAspect="1"/>
            </p:cNvPicPr>
            <p:nvPr userDrawn="1"/>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70403" y="2700626"/>
              <a:ext cx="3719067" cy="4192401"/>
            </a:xfrm>
            <a:prstGeom prst="rect">
              <a:avLst/>
            </a:prstGeom>
          </p:spPr>
        </p:pic>
        <p:pic>
          <p:nvPicPr>
            <p:cNvPr id="21" name="Graphic 20">
              <a:extLst>
                <a:ext uri="{FF2B5EF4-FFF2-40B4-BE49-F238E27FC236}">
                  <a16:creationId xmlns:a16="http://schemas.microsoft.com/office/drawing/2014/main" id="{4F02F40C-97D9-D24F-BDA3-968C1B46C4C6}"/>
                </a:ext>
              </a:extLst>
            </p:cNvPr>
            <p:cNvPicPr>
              <a:picLocks noChangeAspect="1"/>
            </p:cNvPicPr>
            <p:nvPr userDrawn="1"/>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8964339" y="2817752"/>
              <a:ext cx="1232141" cy="1573827"/>
            </a:xfrm>
            <a:prstGeom prst="rect">
              <a:avLst/>
            </a:prstGeom>
          </p:spPr>
        </p:pic>
        <p:pic>
          <p:nvPicPr>
            <p:cNvPr id="22" name="Graphic 21">
              <a:extLst>
                <a:ext uri="{FF2B5EF4-FFF2-40B4-BE49-F238E27FC236}">
                  <a16:creationId xmlns:a16="http://schemas.microsoft.com/office/drawing/2014/main" id="{1B096510-62DD-7B44-82CD-17731F0F84E0}"/>
                </a:ext>
              </a:extLst>
            </p:cNvPr>
            <p:cNvPicPr>
              <a:picLocks noChangeAspect="1"/>
            </p:cNvPicPr>
            <p:nvPr userDrawn="1"/>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flipH="1">
              <a:off x="10537682" y="3655303"/>
              <a:ext cx="1370308" cy="3202697"/>
            </a:xfrm>
            <a:prstGeom prst="rect">
              <a:avLst/>
            </a:prstGeom>
          </p:spPr>
        </p:pic>
        <p:pic>
          <p:nvPicPr>
            <p:cNvPr id="23" name="Graphic 22">
              <a:extLst>
                <a:ext uri="{FF2B5EF4-FFF2-40B4-BE49-F238E27FC236}">
                  <a16:creationId xmlns:a16="http://schemas.microsoft.com/office/drawing/2014/main" id="{2903231D-D342-7C42-8C58-AFD0602CE6F5}"/>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938988" y="218262"/>
              <a:ext cx="1672372" cy="2365213"/>
            </a:xfrm>
            <a:prstGeom prst="rect">
              <a:avLst/>
            </a:prstGeom>
          </p:spPr>
        </p:pic>
        <p:pic>
          <p:nvPicPr>
            <p:cNvPr id="24" name="Graphic 23">
              <a:extLst>
                <a:ext uri="{FF2B5EF4-FFF2-40B4-BE49-F238E27FC236}">
                  <a16:creationId xmlns:a16="http://schemas.microsoft.com/office/drawing/2014/main" id="{F4634567-86F2-0F4B-9045-AC3D72C14765}"/>
                </a:ext>
              </a:extLst>
            </p:cNvPr>
            <p:cNvPicPr>
              <a:picLocks noChangeAspect="1"/>
            </p:cNvPicPr>
            <p:nvPr userDrawn="1"/>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5741969" y="1768885"/>
              <a:ext cx="2257044" cy="2376464"/>
            </a:xfrm>
            <a:prstGeom prst="rect">
              <a:avLst/>
            </a:prstGeom>
          </p:spPr>
        </p:pic>
      </p:grpSp>
      <p:sp>
        <p:nvSpPr>
          <p:cNvPr id="8" name="Tijdelijke aanduiding voor dianummer 13">
            <a:extLst>
              <a:ext uri="{FF2B5EF4-FFF2-40B4-BE49-F238E27FC236}">
                <a16:creationId xmlns:a16="http://schemas.microsoft.com/office/drawing/2014/main" id="{BCA07F8F-1CBC-1041-9933-4E89F3255D61}"/>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1281C97F-CD3D-634F-A906-70DD0FE77EFD}"/>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4345D0E7-8E4F-E34A-9DC0-972676B28FB4}"/>
              </a:ext>
            </a:extLst>
          </p:cNvPr>
          <p:cNvSpPr>
            <a:spLocks noGrp="1"/>
          </p:cNvSpPr>
          <p:nvPr>
            <p:ph type="body" sz="quarter" idx="13" hasCustomPrompt="1"/>
          </p:nvPr>
        </p:nvSpPr>
        <p:spPr>
          <a:xfrm>
            <a:off x="612000" y="3420000"/>
            <a:ext cx="1083787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25D007C2-E14C-4945-939B-0BA5A26B7CE6}"/>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DBF1768B-DC83-954C-9F9D-D1842F18E309}"/>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143853093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ofdstukdia 05 Paars">
    <p:bg>
      <p:bgPr>
        <a:solidFill>
          <a:schemeClr val="accent1"/>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425AD1A4-3367-304B-8811-74B226928E8B}"/>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070EC159-F598-BA49-B7A8-3FBA952F54B4}"/>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29B541FE-783C-8C47-A42F-8668FBF98895}"/>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E77C6BEA-A2F7-AD45-B344-7F26D5EB0AA5}"/>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2ED102C8-5CBB-8D44-8B7C-4FC546D14834}"/>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84917208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Hoofdstukdia 05 Paars">
    <p:bg>
      <p:bgPr>
        <a:solidFill>
          <a:schemeClr val="accent1"/>
        </a:solidFill>
        <a:effectLst/>
      </p:bgPr>
    </p:bg>
    <p:spTree>
      <p:nvGrpSpPr>
        <p:cNvPr id="1" name=""/>
        <p:cNvGrpSpPr/>
        <p:nvPr/>
      </p:nvGrpSpPr>
      <p:grpSpPr>
        <a:xfrm>
          <a:off x="0" y="0"/>
          <a:ext cx="0" cy="0"/>
          <a:chOff x="0" y="0"/>
          <a:chExt cx="0" cy="0"/>
        </a:xfrm>
      </p:grpSpPr>
      <p:grpSp>
        <p:nvGrpSpPr>
          <p:cNvPr id="33" name="iconen Welzijn">
            <a:extLst>
              <a:ext uri="{FF2B5EF4-FFF2-40B4-BE49-F238E27FC236}">
                <a16:creationId xmlns:a16="http://schemas.microsoft.com/office/drawing/2014/main" id="{91483463-7D82-A041-99A1-885426D80127}"/>
              </a:ext>
            </a:extLst>
          </p:cNvPr>
          <p:cNvGrpSpPr/>
          <p:nvPr userDrawn="1"/>
        </p:nvGrpSpPr>
        <p:grpSpPr>
          <a:xfrm>
            <a:off x="-148421" y="-68474"/>
            <a:ext cx="12371961" cy="6926473"/>
            <a:chOff x="-148421" y="-68474"/>
            <a:chExt cx="12371961" cy="6926473"/>
          </a:xfrm>
          <a:solidFill>
            <a:schemeClr val="bg1">
              <a:alpha val="12000"/>
            </a:schemeClr>
          </a:solidFill>
        </p:grpSpPr>
        <p:pic>
          <p:nvPicPr>
            <p:cNvPr id="3" name="Graphic 2">
              <a:extLst>
                <a:ext uri="{FF2B5EF4-FFF2-40B4-BE49-F238E27FC236}">
                  <a16:creationId xmlns:a16="http://schemas.microsoft.com/office/drawing/2014/main" id="{C1D4C79A-42BF-D34B-9292-5DBEB12A00C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48421" y="4520082"/>
              <a:ext cx="3015107" cy="2337917"/>
            </a:xfrm>
            <a:prstGeom prst="rect">
              <a:avLst/>
            </a:prstGeom>
          </p:spPr>
        </p:pic>
        <p:pic>
          <p:nvPicPr>
            <p:cNvPr id="14" name="Graphic 13">
              <a:extLst>
                <a:ext uri="{FF2B5EF4-FFF2-40B4-BE49-F238E27FC236}">
                  <a16:creationId xmlns:a16="http://schemas.microsoft.com/office/drawing/2014/main" id="{AE92E37C-2A0B-9246-8B2F-BD5148C747C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812234" y="3328255"/>
              <a:ext cx="4462225" cy="3509134"/>
            </a:xfrm>
            <a:prstGeom prst="rect">
              <a:avLst/>
            </a:prstGeom>
          </p:spPr>
        </p:pic>
        <p:pic>
          <p:nvPicPr>
            <p:cNvPr id="22" name="Graphic 21">
              <a:extLst>
                <a:ext uri="{FF2B5EF4-FFF2-40B4-BE49-F238E27FC236}">
                  <a16:creationId xmlns:a16="http://schemas.microsoft.com/office/drawing/2014/main" id="{6EE54F09-30EC-A042-B365-36B59D49A95F}"/>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8655915" y="3784045"/>
              <a:ext cx="3567625" cy="3073642"/>
            </a:xfrm>
            <a:prstGeom prst="rect">
              <a:avLst/>
            </a:prstGeom>
          </p:spPr>
        </p:pic>
        <p:pic>
          <p:nvPicPr>
            <p:cNvPr id="5" name="Graphic 4">
              <a:extLst>
                <a:ext uri="{FF2B5EF4-FFF2-40B4-BE49-F238E27FC236}">
                  <a16:creationId xmlns:a16="http://schemas.microsoft.com/office/drawing/2014/main" id="{139E7EDB-B3D2-174F-9EE1-5EE475BC41C2}"/>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0107691" y="348302"/>
              <a:ext cx="1860476" cy="1925922"/>
            </a:xfrm>
            <a:prstGeom prst="rect">
              <a:avLst/>
            </a:prstGeom>
          </p:spPr>
        </p:pic>
        <p:pic>
          <p:nvPicPr>
            <p:cNvPr id="7" name="Graphic 6">
              <a:extLst>
                <a:ext uri="{FF2B5EF4-FFF2-40B4-BE49-F238E27FC236}">
                  <a16:creationId xmlns:a16="http://schemas.microsoft.com/office/drawing/2014/main" id="{0CCC4D80-D27A-8E45-8C02-184B65FA8E6B}"/>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995161" y="3114230"/>
              <a:ext cx="1559521" cy="1449935"/>
            </a:xfrm>
            <a:prstGeom prst="rect">
              <a:avLst/>
            </a:prstGeom>
          </p:spPr>
        </p:pic>
        <p:pic>
          <p:nvPicPr>
            <p:cNvPr id="12" name="Graphic 11">
              <a:extLst>
                <a:ext uri="{FF2B5EF4-FFF2-40B4-BE49-F238E27FC236}">
                  <a16:creationId xmlns:a16="http://schemas.microsoft.com/office/drawing/2014/main" id="{BB958953-7B2C-4042-812D-76FE61F4D809}"/>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6245780" y="1878303"/>
              <a:ext cx="1409341" cy="1475400"/>
            </a:xfrm>
            <a:prstGeom prst="rect">
              <a:avLst/>
            </a:prstGeom>
          </p:spPr>
        </p:pic>
        <p:pic>
          <p:nvPicPr>
            <p:cNvPr id="18" name="Graphic 17">
              <a:extLst>
                <a:ext uri="{FF2B5EF4-FFF2-40B4-BE49-F238E27FC236}">
                  <a16:creationId xmlns:a16="http://schemas.microsoft.com/office/drawing/2014/main" id="{1D047025-363B-CE4F-ACCF-13863C3567C8}"/>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7623782" y="255791"/>
              <a:ext cx="890287" cy="1112859"/>
            </a:xfrm>
            <a:prstGeom prst="rect">
              <a:avLst/>
            </a:prstGeom>
          </p:spPr>
        </p:pic>
        <p:pic>
          <p:nvPicPr>
            <p:cNvPr id="20" name="Graphic 19">
              <a:extLst>
                <a:ext uri="{FF2B5EF4-FFF2-40B4-BE49-F238E27FC236}">
                  <a16:creationId xmlns:a16="http://schemas.microsoft.com/office/drawing/2014/main" id="{3854FF9A-673B-BA4A-B782-A6959E923311}"/>
                </a:ext>
              </a:extLst>
            </p:cNvPr>
            <p:cNvPicPr>
              <a:picLocks noChangeAspect="1"/>
            </p:cNvPicPr>
            <p:nvPr userDrawn="1"/>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251439" y="294999"/>
              <a:ext cx="2110855" cy="2361291"/>
            </a:xfrm>
            <a:prstGeom prst="rect">
              <a:avLst/>
            </a:prstGeom>
          </p:spPr>
        </p:pic>
        <p:pic>
          <p:nvPicPr>
            <p:cNvPr id="24" name="Graphic 23">
              <a:extLst>
                <a:ext uri="{FF2B5EF4-FFF2-40B4-BE49-F238E27FC236}">
                  <a16:creationId xmlns:a16="http://schemas.microsoft.com/office/drawing/2014/main" id="{85A0C785-18C6-BF40-9384-3F3A036D1303}"/>
                </a:ext>
              </a:extLst>
            </p:cNvPr>
            <p:cNvPicPr>
              <a:picLocks noChangeAspect="1"/>
            </p:cNvPicPr>
            <p:nvPr userDrawn="1"/>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8258492" y="1368650"/>
              <a:ext cx="1803966" cy="2058763"/>
            </a:xfrm>
            <a:prstGeom prst="rect">
              <a:avLst/>
            </a:prstGeom>
          </p:spPr>
        </p:pic>
        <p:pic>
          <p:nvPicPr>
            <p:cNvPr id="28" name="Graphic 27">
              <a:extLst>
                <a:ext uri="{FF2B5EF4-FFF2-40B4-BE49-F238E27FC236}">
                  <a16:creationId xmlns:a16="http://schemas.microsoft.com/office/drawing/2014/main" id="{B6F3915A-1811-664B-9377-FDE08C9A90B9}"/>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3272636" y="4706318"/>
              <a:ext cx="564092" cy="607042"/>
            </a:xfrm>
            <a:prstGeom prst="rect">
              <a:avLst/>
            </a:prstGeom>
          </p:spPr>
        </p:pic>
        <p:pic>
          <p:nvPicPr>
            <p:cNvPr id="30" name="Graphic 29">
              <a:extLst>
                <a:ext uri="{FF2B5EF4-FFF2-40B4-BE49-F238E27FC236}">
                  <a16:creationId xmlns:a16="http://schemas.microsoft.com/office/drawing/2014/main" id="{6CF9905C-7E5F-3049-A1ED-E48D632EABC9}"/>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798690" y="-68474"/>
              <a:ext cx="2076076" cy="1413976"/>
            </a:xfrm>
            <a:prstGeom prst="rect">
              <a:avLst/>
            </a:prstGeom>
          </p:spPr>
        </p:pic>
        <p:pic>
          <p:nvPicPr>
            <p:cNvPr id="32" name="Graphic 31">
              <a:extLst>
                <a:ext uri="{FF2B5EF4-FFF2-40B4-BE49-F238E27FC236}">
                  <a16:creationId xmlns:a16="http://schemas.microsoft.com/office/drawing/2014/main" id="{A62415B9-E159-7D4C-8847-AD7816CA0809}"/>
                </a:ext>
              </a:extLst>
            </p:cNvPr>
            <p:cNvPicPr>
              <a:picLocks noChangeAspect="1"/>
            </p:cNvPicPr>
            <p:nvPr userDrawn="1"/>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3971769" y="2031225"/>
              <a:ext cx="799013" cy="1152066"/>
            </a:xfrm>
            <a:prstGeom prst="rect">
              <a:avLst/>
            </a:prstGeom>
          </p:spPr>
        </p:pic>
      </p:grpSp>
      <p:sp>
        <p:nvSpPr>
          <p:cNvPr id="8" name="Tijdelijke aanduiding voor dianummer 13">
            <a:extLst>
              <a:ext uri="{FF2B5EF4-FFF2-40B4-BE49-F238E27FC236}">
                <a16:creationId xmlns:a16="http://schemas.microsoft.com/office/drawing/2014/main" id="{425AD1A4-3367-304B-8811-74B226928E8B}"/>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070EC159-F598-BA49-B7A8-3FBA952F54B4}"/>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29B541FE-783C-8C47-A42F-8668FBF98895}"/>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E77C6BEA-A2F7-AD45-B344-7F26D5EB0AA5}"/>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2ED102C8-5CBB-8D44-8B7C-4FC546D14834}"/>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355359003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oofdstukdia 05 Rood">
    <p:bg>
      <p:bgPr>
        <a:solidFill>
          <a:schemeClr val="accent2"/>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666DB07C-E48B-7241-81DC-424B6E8700D7}"/>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EF32E3D3-5D3E-0449-BA4D-1A803CE42C33}"/>
              </a:ext>
            </a:extLst>
          </p:cNvPr>
          <p:cNvSpPr>
            <a:spLocks noGrp="1"/>
          </p:cNvSpPr>
          <p:nvPr>
            <p:ph type="title" hasCustomPrompt="1"/>
          </p:nvPr>
        </p:nvSpPr>
        <p:spPr>
          <a:xfrm>
            <a:off x="576000" y="1473873"/>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325A5D30-7689-CB4A-89C6-0F914E385819}"/>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5319046E-582C-0E4D-AAD3-D636BE49EEB2}"/>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67208321-D209-0243-8488-D571D1F1BD82}"/>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294803837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Hoofdstukdia 05 Rood">
    <p:bg>
      <p:bgPr>
        <a:solidFill>
          <a:schemeClr val="accent2"/>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666DB07C-E48B-7241-81DC-424B6E8700D7}"/>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EF32E3D3-5D3E-0449-BA4D-1A803CE42C33}"/>
              </a:ext>
            </a:extLst>
          </p:cNvPr>
          <p:cNvSpPr>
            <a:spLocks noGrp="1"/>
          </p:cNvSpPr>
          <p:nvPr>
            <p:ph type="title" hasCustomPrompt="1"/>
          </p:nvPr>
        </p:nvSpPr>
        <p:spPr>
          <a:xfrm>
            <a:off x="576000" y="1473873"/>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325A5D30-7689-CB4A-89C6-0F914E385819}"/>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5319046E-582C-0E4D-AAD3-D636BE49EEB2}"/>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67208321-D209-0243-8488-D571D1F1BD82}"/>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grpSp>
        <p:nvGrpSpPr>
          <p:cNvPr id="7" name="iconen Welzijn">
            <a:extLst>
              <a:ext uri="{FF2B5EF4-FFF2-40B4-BE49-F238E27FC236}">
                <a16:creationId xmlns:a16="http://schemas.microsoft.com/office/drawing/2014/main" id="{669F3723-3635-2042-B4B0-8F926FB3AFAE}"/>
              </a:ext>
            </a:extLst>
          </p:cNvPr>
          <p:cNvGrpSpPr/>
          <p:nvPr userDrawn="1"/>
        </p:nvGrpSpPr>
        <p:grpSpPr>
          <a:xfrm>
            <a:off x="-148421" y="-68474"/>
            <a:ext cx="12371961" cy="6926473"/>
            <a:chOff x="-148421" y="-68474"/>
            <a:chExt cx="12371961" cy="6926473"/>
          </a:xfrm>
          <a:solidFill>
            <a:schemeClr val="bg1">
              <a:alpha val="12000"/>
            </a:schemeClr>
          </a:solidFill>
        </p:grpSpPr>
        <p:pic>
          <p:nvPicPr>
            <p:cNvPr id="10" name="Graphic 9">
              <a:extLst>
                <a:ext uri="{FF2B5EF4-FFF2-40B4-BE49-F238E27FC236}">
                  <a16:creationId xmlns:a16="http://schemas.microsoft.com/office/drawing/2014/main" id="{795E9D0F-2EF9-E54F-B14E-B0B32E4E59A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48421" y="4520082"/>
              <a:ext cx="3015107" cy="2337917"/>
            </a:xfrm>
            <a:prstGeom prst="rect">
              <a:avLst/>
            </a:prstGeom>
          </p:spPr>
        </p:pic>
        <p:pic>
          <p:nvPicPr>
            <p:cNvPr id="12" name="Graphic 11">
              <a:extLst>
                <a:ext uri="{FF2B5EF4-FFF2-40B4-BE49-F238E27FC236}">
                  <a16:creationId xmlns:a16="http://schemas.microsoft.com/office/drawing/2014/main" id="{D42A75BD-9BD7-8F41-8F9B-1762178B9D29}"/>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812234" y="3328255"/>
              <a:ext cx="4462225" cy="3509134"/>
            </a:xfrm>
            <a:prstGeom prst="rect">
              <a:avLst/>
            </a:prstGeom>
          </p:spPr>
        </p:pic>
        <p:pic>
          <p:nvPicPr>
            <p:cNvPr id="13" name="Graphic 12">
              <a:extLst>
                <a:ext uri="{FF2B5EF4-FFF2-40B4-BE49-F238E27FC236}">
                  <a16:creationId xmlns:a16="http://schemas.microsoft.com/office/drawing/2014/main" id="{2959D93C-7C86-2B4F-B56D-5AACAE31C671}"/>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8655915" y="3784045"/>
              <a:ext cx="3567625" cy="3073642"/>
            </a:xfrm>
            <a:prstGeom prst="rect">
              <a:avLst/>
            </a:prstGeom>
          </p:spPr>
        </p:pic>
        <p:pic>
          <p:nvPicPr>
            <p:cNvPr id="14" name="Graphic 13">
              <a:extLst>
                <a:ext uri="{FF2B5EF4-FFF2-40B4-BE49-F238E27FC236}">
                  <a16:creationId xmlns:a16="http://schemas.microsoft.com/office/drawing/2014/main" id="{3972145C-2833-0C48-8C2A-8B070FE38868}"/>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0107691" y="348302"/>
              <a:ext cx="1860476" cy="1925922"/>
            </a:xfrm>
            <a:prstGeom prst="rect">
              <a:avLst/>
            </a:prstGeom>
          </p:spPr>
        </p:pic>
        <p:pic>
          <p:nvPicPr>
            <p:cNvPr id="17" name="Graphic 16">
              <a:extLst>
                <a:ext uri="{FF2B5EF4-FFF2-40B4-BE49-F238E27FC236}">
                  <a16:creationId xmlns:a16="http://schemas.microsoft.com/office/drawing/2014/main" id="{966E3210-768C-234C-BA2C-AB123AC9F030}"/>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995161" y="3114230"/>
              <a:ext cx="1559521" cy="1449935"/>
            </a:xfrm>
            <a:prstGeom prst="rect">
              <a:avLst/>
            </a:prstGeom>
          </p:spPr>
        </p:pic>
        <p:pic>
          <p:nvPicPr>
            <p:cNvPr id="18" name="Graphic 17">
              <a:extLst>
                <a:ext uri="{FF2B5EF4-FFF2-40B4-BE49-F238E27FC236}">
                  <a16:creationId xmlns:a16="http://schemas.microsoft.com/office/drawing/2014/main" id="{377F6210-A2FB-BB4D-88EA-CECE4C0A79CE}"/>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6245780" y="1878303"/>
              <a:ext cx="1409341" cy="1475400"/>
            </a:xfrm>
            <a:prstGeom prst="rect">
              <a:avLst/>
            </a:prstGeom>
          </p:spPr>
        </p:pic>
        <p:pic>
          <p:nvPicPr>
            <p:cNvPr id="19" name="Graphic 18">
              <a:extLst>
                <a:ext uri="{FF2B5EF4-FFF2-40B4-BE49-F238E27FC236}">
                  <a16:creationId xmlns:a16="http://schemas.microsoft.com/office/drawing/2014/main" id="{B5F2DA40-61D0-5349-9B68-38F4DC914485}"/>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7623782" y="255791"/>
              <a:ext cx="890287" cy="1112859"/>
            </a:xfrm>
            <a:prstGeom prst="rect">
              <a:avLst/>
            </a:prstGeom>
          </p:spPr>
        </p:pic>
        <p:pic>
          <p:nvPicPr>
            <p:cNvPr id="20" name="Graphic 19">
              <a:extLst>
                <a:ext uri="{FF2B5EF4-FFF2-40B4-BE49-F238E27FC236}">
                  <a16:creationId xmlns:a16="http://schemas.microsoft.com/office/drawing/2014/main" id="{2CF1BFD1-1EDD-054F-A5D0-67CC0A942EE5}"/>
                </a:ext>
              </a:extLst>
            </p:cNvPr>
            <p:cNvPicPr>
              <a:picLocks noChangeAspect="1"/>
            </p:cNvPicPr>
            <p:nvPr userDrawn="1"/>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251439" y="294999"/>
              <a:ext cx="2110855" cy="2361291"/>
            </a:xfrm>
            <a:prstGeom prst="rect">
              <a:avLst/>
            </a:prstGeom>
          </p:spPr>
        </p:pic>
        <p:pic>
          <p:nvPicPr>
            <p:cNvPr id="21" name="Graphic 20">
              <a:extLst>
                <a:ext uri="{FF2B5EF4-FFF2-40B4-BE49-F238E27FC236}">
                  <a16:creationId xmlns:a16="http://schemas.microsoft.com/office/drawing/2014/main" id="{C5EECBF7-0FBA-D743-ADDF-533EBA092A9E}"/>
                </a:ext>
              </a:extLst>
            </p:cNvPr>
            <p:cNvPicPr>
              <a:picLocks noChangeAspect="1"/>
            </p:cNvPicPr>
            <p:nvPr userDrawn="1"/>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8258492" y="1368650"/>
              <a:ext cx="1803966" cy="2058763"/>
            </a:xfrm>
            <a:prstGeom prst="rect">
              <a:avLst/>
            </a:prstGeom>
          </p:spPr>
        </p:pic>
        <p:pic>
          <p:nvPicPr>
            <p:cNvPr id="22" name="Graphic 21">
              <a:extLst>
                <a:ext uri="{FF2B5EF4-FFF2-40B4-BE49-F238E27FC236}">
                  <a16:creationId xmlns:a16="http://schemas.microsoft.com/office/drawing/2014/main" id="{606584DC-70F8-EC4E-BCD1-BB7BE29E4E65}"/>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3272636" y="4706318"/>
              <a:ext cx="564092" cy="607042"/>
            </a:xfrm>
            <a:prstGeom prst="rect">
              <a:avLst/>
            </a:prstGeom>
          </p:spPr>
        </p:pic>
        <p:pic>
          <p:nvPicPr>
            <p:cNvPr id="23" name="Graphic 22">
              <a:extLst>
                <a:ext uri="{FF2B5EF4-FFF2-40B4-BE49-F238E27FC236}">
                  <a16:creationId xmlns:a16="http://schemas.microsoft.com/office/drawing/2014/main" id="{6CE2D8D7-3BE1-974D-AFEB-9269F5D7405C}"/>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798690" y="-68474"/>
              <a:ext cx="2076076" cy="1413976"/>
            </a:xfrm>
            <a:prstGeom prst="rect">
              <a:avLst/>
            </a:prstGeom>
          </p:spPr>
        </p:pic>
        <p:pic>
          <p:nvPicPr>
            <p:cNvPr id="24" name="Graphic 23">
              <a:extLst>
                <a:ext uri="{FF2B5EF4-FFF2-40B4-BE49-F238E27FC236}">
                  <a16:creationId xmlns:a16="http://schemas.microsoft.com/office/drawing/2014/main" id="{42A3A6DA-2FA8-D34C-AF23-C19FB5857723}"/>
                </a:ext>
              </a:extLst>
            </p:cNvPr>
            <p:cNvPicPr>
              <a:picLocks noChangeAspect="1"/>
            </p:cNvPicPr>
            <p:nvPr userDrawn="1"/>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3971769" y="2031225"/>
              <a:ext cx="799013" cy="1152066"/>
            </a:xfrm>
            <a:prstGeom prst="rect">
              <a:avLst/>
            </a:prstGeom>
          </p:spPr>
        </p:pic>
      </p:grpSp>
    </p:spTree>
    <p:extLst>
      <p:ext uri="{BB962C8B-B14F-4D97-AF65-F5344CB8AC3E}">
        <p14:creationId xmlns:p14="http://schemas.microsoft.com/office/powerpoint/2010/main" val="285118406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oofdstukdia 05 Roze">
    <p:bg>
      <p:bgPr>
        <a:solidFill>
          <a:schemeClr val="accent3"/>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5772EB49-6707-4646-86F2-C285327F843C}"/>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AAA440F8-B331-334B-B546-36E6A2ACC009}"/>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5214CE8F-5F5B-3641-9E9F-47D70465F408}"/>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0B177570-B787-7148-93FA-90110E29BE9B}"/>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0587314C-7AE5-DC44-9970-531F7BB5CC63}"/>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24930834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05 50 Beeld/50 Kleur">
    <p:bg>
      <p:bgPr>
        <a:solidFill>
          <a:schemeClr val="tx1"/>
        </a:solidFill>
        <a:effectLst/>
      </p:bgPr>
    </p:bg>
    <p:spTree>
      <p:nvGrpSpPr>
        <p:cNvPr id="1" name=""/>
        <p:cNvGrpSpPr/>
        <p:nvPr/>
      </p:nvGrpSpPr>
      <p:grpSpPr>
        <a:xfrm>
          <a:off x="0" y="0"/>
          <a:ext cx="0" cy="0"/>
          <a:chOff x="0" y="0"/>
          <a:chExt cx="0" cy="0"/>
        </a:xfrm>
      </p:grpSpPr>
      <p:sp>
        <p:nvSpPr>
          <p:cNvPr id="8" name="Ondertitel 2"/>
          <p:cNvSpPr>
            <a:spLocks noGrp="1"/>
          </p:cNvSpPr>
          <p:nvPr>
            <p:ph type="subTitle" idx="1"/>
          </p:nvPr>
        </p:nvSpPr>
        <p:spPr>
          <a:xfrm>
            <a:off x="6516000" y="3600000"/>
            <a:ext cx="5042588" cy="738664"/>
          </a:xfrm>
        </p:spPr>
        <p:txBody>
          <a:bodyPr wrap="square" lIns="0" tIns="0" rIns="0" bIns="0" anchor="t" anchorCtr="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a:xfrm>
            <a:off x="6553200" y="6480000"/>
            <a:ext cx="2160000" cy="378000"/>
          </a:xfrm>
        </p:spPr>
        <p:txBody>
          <a:bodyPr/>
          <a:lstStyle>
            <a:lvl1pPr>
              <a:defRPr>
                <a:solidFill>
                  <a:schemeClr val="bg1"/>
                </a:solidFill>
              </a:defRPr>
            </a:lvl1pPr>
          </a:lstStyle>
          <a:p>
            <a:r>
              <a:rPr lang="nl-NL"/>
              <a:t>Dinsdag 26 Maart 2019</a:t>
            </a:r>
            <a:endParaRPr lang="nl-NL" dirty="0"/>
          </a:p>
        </p:txBody>
      </p:sp>
      <p:sp>
        <p:nvSpPr>
          <p:cNvPr id="10" name="Titel 1"/>
          <p:cNvSpPr>
            <a:spLocks noGrp="1"/>
          </p:cNvSpPr>
          <p:nvPr>
            <p:ph type="title"/>
          </p:nvPr>
        </p:nvSpPr>
        <p:spPr>
          <a:xfrm>
            <a:off x="6516000" y="1595140"/>
            <a:ext cx="5078588" cy="1196610"/>
          </a:xfrm>
        </p:spPr>
        <p:txBody>
          <a:bodyPr wrap="square" lIns="0" tIns="0" rIns="0" bIns="0" anchor="t" anchorCtr="0">
            <a:spAutoFit/>
          </a:bodyPr>
          <a:lstStyle>
            <a:lvl1pPr algn="l">
              <a:lnSpc>
                <a:spcPct val="80000"/>
              </a:lnSpc>
              <a:defRPr sz="4800" b="0">
                <a:solidFill>
                  <a:schemeClr val="bg1"/>
                </a:solidFill>
              </a:defRPr>
            </a:lvl1pPr>
          </a:lstStyle>
          <a:p>
            <a:r>
              <a:rPr lang="nl-NL" dirty="0"/>
              <a:t>Klik om stijl te bewerken</a:t>
            </a:r>
          </a:p>
        </p:txBody>
      </p:sp>
      <p:pic>
        <p:nvPicPr>
          <p:cNvPr id="11" name="Afbeelding 10">
            <a:extLst>
              <a:ext uri="{FF2B5EF4-FFF2-40B4-BE49-F238E27FC236}">
                <a16:creationId xmlns:a16="http://schemas.microsoft.com/office/drawing/2014/main" id="{F46AE4C5-B705-FF4F-9F75-E5B71E2AC9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682496"/>
          </a:xfrm>
          <a:prstGeom prst="rect">
            <a:avLst/>
          </a:prstGeom>
        </p:spPr>
      </p:pic>
      <p:sp>
        <p:nvSpPr>
          <p:cNvPr id="16" name="Tijdelijke aanduiding voor afbeelding 15">
            <a:extLst>
              <a:ext uri="{FF2B5EF4-FFF2-40B4-BE49-F238E27FC236}">
                <a16:creationId xmlns:a16="http://schemas.microsoft.com/office/drawing/2014/main" id="{7DC549D6-8E31-0943-839E-A5D8863E4479}"/>
              </a:ext>
            </a:extLst>
          </p:cNvPr>
          <p:cNvSpPr>
            <a:spLocks noGrp="1"/>
          </p:cNvSpPr>
          <p:nvPr>
            <p:ph type="pic" sz="quarter" idx="11" hasCustomPrompt="1"/>
          </p:nvPr>
        </p:nvSpPr>
        <p:spPr>
          <a:xfrm>
            <a:off x="0" y="0"/>
            <a:ext cx="6092825" cy="6858000"/>
          </a:xfrm>
          <a:custGeom>
            <a:avLst/>
            <a:gdLst>
              <a:gd name="connsiteX0" fmla="*/ 0 w 6092825"/>
              <a:gd name="connsiteY0" fmla="*/ 0 h 6858000"/>
              <a:gd name="connsiteX1" fmla="*/ 5778501 w 6092825"/>
              <a:gd name="connsiteY1" fmla="*/ 0 h 6858000"/>
              <a:gd name="connsiteX2" fmla="*/ 5778501 w 6092825"/>
              <a:gd name="connsiteY2" fmla="*/ 1279524 h 6858000"/>
              <a:gd name="connsiteX3" fmla="*/ 6092825 w 6092825"/>
              <a:gd name="connsiteY3" fmla="*/ 1279524 h 6858000"/>
              <a:gd name="connsiteX4" fmla="*/ 6092825 w 6092825"/>
              <a:gd name="connsiteY4" fmla="*/ 6858000 h 6858000"/>
              <a:gd name="connsiteX5" fmla="*/ 0 w 60928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2825" h="6858000">
                <a:moveTo>
                  <a:pt x="0" y="0"/>
                </a:moveTo>
                <a:lnTo>
                  <a:pt x="5778501" y="0"/>
                </a:lnTo>
                <a:lnTo>
                  <a:pt x="5778501" y="1279524"/>
                </a:lnTo>
                <a:lnTo>
                  <a:pt x="6092825" y="1279524"/>
                </a:lnTo>
                <a:lnTo>
                  <a:pt x="6092825" y="6858000"/>
                </a:lnTo>
                <a:lnTo>
                  <a:pt x="0" y="6858000"/>
                </a:lnTo>
                <a:close/>
              </a:path>
            </a:pathLst>
          </a:custGeom>
          <a:solidFill>
            <a:schemeClr val="tx1">
              <a:lumMod val="85000"/>
            </a:schemeClr>
          </a:solidFill>
        </p:spPr>
        <p:txBody>
          <a:bodyPr wrap="square" anchor="ctr">
            <a:noAutofit/>
          </a:bodyPr>
          <a:lstStyle>
            <a:lvl1pPr marL="0" indent="0" algn="ctr">
              <a:buNone/>
              <a:defRPr/>
            </a:lvl1pPr>
          </a:lstStyle>
          <a:p>
            <a:r>
              <a:rPr lang="nl-NL" dirty="0"/>
              <a:t>Klik op het pictogram als u </a:t>
            </a:r>
            <a:br>
              <a:rPr lang="nl-NL" dirty="0"/>
            </a:br>
            <a:r>
              <a:rPr lang="nl-NL" dirty="0"/>
              <a:t>een afbeelding wilt toevoegen</a:t>
            </a:r>
          </a:p>
        </p:txBody>
      </p:sp>
    </p:spTree>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Hoofdstukdia 05 Roze">
    <p:bg>
      <p:bgPr>
        <a:solidFill>
          <a:schemeClr val="accent3"/>
        </a:solidFill>
        <a:effectLst/>
      </p:bgPr>
    </p:bg>
    <p:spTree>
      <p:nvGrpSpPr>
        <p:cNvPr id="1" name=""/>
        <p:cNvGrpSpPr/>
        <p:nvPr/>
      </p:nvGrpSpPr>
      <p:grpSpPr>
        <a:xfrm>
          <a:off x="0" y="0"/>
          <a:ext cx="0" cy="0"/>
          <a:chOff x="0" y="0"/>
          <a:chExt cx="0" cy="0"/>
        </a:xfrm>
      </p:grpSpPr>
      <p:grpSp>
        <p:nvGrpSpPr>
          <p:cNvPr id="35" name="Iconen sport">
            <a:extLst>
              <a:ext uri="{FF2B5EF4-FFF2-40B4-BE49-F238E27FC236}">
                <a16:creationId xmlns:a16="http://schemas.microsoft.com/office/drawing/2014/main" id="{0CCC1AF0-4AB9-D544-BDD0-32A0E737A131}"/>
              </a:ext>
            </a:extLst>
          </p:cNvPr>
          <p:cNvGrpSpPr/>
          <p:nvPr userDrawn="1"/>
        </p:nvGrpSpPr>
        <p:grpSpPr>
          <a:xfrm>
            <a:off x="-47113" y="0"/>
            <a:ext cx="12264814" cy="7186358"/>
            <a:chOff x="-47113" y="0"/>
            <a:chExt cx="12264814" cy="7186358"/>
          </a:xfrm>
          <a:solidFill>
            <a:schemeClr val="bg1">
              <a:alpha val="12000"/>
            </a:schemeClr>
          </a:solidFill>
        </p:grpSpPr>
        <p:pic>
          <p:nvPicPr>
            <p:cNvPr id="7" name="Graphic 6">
              <a:extLst>
                <a:ext uri="{FF2B5EF4-FFF2-40B4-BE49-F238E27FC236}">
                  <a16:creationId xmlns:a16="http://schemas.microsoft.com/office/drawing/2014/main" id="{206C287B-5F8C-1A47-9B16-C66FDE35F9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964702" y="4805178"/>
              <a:ext cx="1763001" cy="2051490"/>
            </a:xfrm>
            <a:prstGeom prst="rect">
              <a:avLst/>
            </a:prstGeom>
          </p:spPr>
        </p:pic>
        <p:pic>
          <p:nvPicPr>
            <p:cNvPr id="26" name="Graphic 25">
              <a:extLst>
                <a:ext uri="{FF2B5EF4-FFF2-40B4-BE49-F238E27FC236}">
                  <a16:creationId xmlns:a16="http://schemas.microsoft.com/office/drawing/2014/main" id="{E36DFE9D-477B-C74D-9C94-D7867238A309}"/>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113" y="2500491"/>
              <a:ext cx="4572133" cy="4685867"/>
            </a:xfrm>
            <a:prstGeom prst="rect">
              <a:avLst/>
            </a:prstGeom>
          </p:spPr>
        </p:pic>
        <p:pic>
          <p:nvPicPr>
            <p:cNvPr id="3" name="Graphic 2">
              <a:extLst>
                <a:ext uri="{FF2B5EF4-FFF2-40B4-BE49-F238E27FC236}">
                  <a16:creationId xmlns:a16="http://schemas.microsoft.com/office/drawing/2014/main" id="{26144C8F-2D3C-6C4F-9F36-ED3BAE1EAC7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0207226" y="2421905"/>
              <a:ext cx="2010475" cy="2368665"/>
            </a:xfrm>
            <a:prstGeom prst="rect">
              <a:avLst/>
            </a:prstGeom>
          </p:spPr>
        </p:pic>
        <p:pic>
          <p:nvPicPr>
            <p:cNvPr id="5" name="Graphic 4">
              <a:extLst>
                <a:ext uri="{FF2B5EF4-FFF2-40B4-BE49-F238E27FC236}">
                  <a16:creationId xmlns:a16="http://schemas.microsoft.com/office/drawing/2014/main" id="{BB265CFC-C276-FF47-A9F0-335951442387}"/>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141862" y="0"/>
              <a:ext cx="2496938" cy="2278457"/>
            </a:xfrm>
            <a:prstGeom prst="rect">
              <a:avLst/>
            </a:prstGeom>
          </p:spPr>
        </p:pic>
        <p:pic>
          <p:nvPicPr>
            <p:cNvPr id="12" name="Graphic 11">
              <a:extLst>
                <a:ext uri="{FF2B5EF4-FFF2-40B4-BE49-F238E27FC236}">
                  <a16:creationId xmlns:a16="http://schemas.microsoft.com/office/drawing/2014/main" id="{658B5ECE-4EC0-FC44-B31B-EA1E42EB06D8}"/>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2054484" y="733580"/>
              <a:ext cx="844427" cy="1014375"/>
            </a:xfrm>
            <a:prstGeom prst="rect">
              <a:avLst/>
            </a:prstGeom>
          </p:spPr>
        </p:pic>
        <p:pic>
          <p:nvPicPr>
            <p:cNvPr id="14" name="Graphic 13">
              <a:extLst>
                <a:ext uri="{FF2B5EF4-FFF2-40B4-BE49-F238E27FC236}">
                  <a16:creationId xmlns:a16="http://schemas.microsoft.com/office/drawing/2014/main" id="{6F48740C-C466-A346-A631-39AA1A9A7D99}"/>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4274377" y="4329645"/>
              <a:ext cx="573522" cy="475533"/>
            </a:xfrm>
            <a:prstGeom prst="rect">
              <a:avLst/>
            </a:prstGeom>
          </p:spPr>
        </p:pic>
        <p:pic>
          <p:nvPicPr>
            <p:cNvPr id="18" name="Graphic 17">
              <a:extLst>
                <a:ext uri="{FF2B5EF4-FFF2-40B4-BE49-F238E27FC236}">
                  <a16:creationId xmlns:a16="http://schemas.microsoft.com/office/drawing/2014/main" id="{9AF9BB84-DD40-BF46-8250-E82C2D38B4E4}"/>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10308036" y="4843424"/>
              <a:ext cx="1091138" cy="1792584"/>
            </a:xfrm>
            <a:prstGeom prst="rect">
              <a:avLst/>
            </a:prstGeom>
          </p:spPr>
        </p:pic>
        <p:pic>
          <p:nvPicPr>
            <p:cNvPr id="20" name="Graphic 19">
              <a:extLst>
                <a:ext uri="{FF2B5EF4-FFF2-40B4-BE49-F238E27FC236}">
                  <a16:creationId xmlns:a16="http://schemas.microsoft.com/office/drawing/2014/main" id="{03E1C894-D61E-CC40-AC63-2F5034D2EC45}"/>
                </a:ext>
              </a:extLst>
            </p:cNvPr>
            <p:cNvPicPr>
              <a:picLocks noChangeAspect="1"/>
            </p:cNvPicPr>
            <p:nvPr userDrawn="1"/>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8488496" y="3463581"/>
              <a:ext cx="1440414" cy="1947602"/>
            </a:xfrm>
            <a:prstGeom prst="rect">
              <a:avLst/>
            </a:prstGeom>
          </p:spPr>
        </p:pic>
        <p:pic>
          <p:nvPicPr>
            <p:cNvPr id="22" name="Graphic 21">
              <a:extLst>
                <a:ext uri="{FF2B5EF4-FFF2-40B4-BE49-F238E27FC236}">
                  <a16:creationId xmlns:a16="http://schemas.microsoft.com/office/drawing/2014/main" id="{97E16C52-7FD3-AE46-8B38-E0FC026539B2}"/>
                </a:ext>
              </a:extLst>
            </p:cNvPr>
            <p:cNvPicPr>
              <a:picLocks noChangeAspect="1"/>
            </p:cNvPicPr>
            <p:nvPr userDrawn="1"/>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7151491" y="415036"/>
              <a:ext cx="1078109" cy="811304"/>
            </a:xfrm>
            <a:prstGeom prst="rect">
              <a:avLst/>
            </a:prstGeom>
          </p:spPr>
        </p:pic>
        <p:pic>
          <p:nvPicPr>
            <p:cNvPr id="24" name="Graphic 23">
              <a:extLst>
                <a:ext uri="{FF2B5EF4-FFF2-40B4-BE49-F238E27FC236}">
                  <a16:creationId xmlns:a16="http://schemas.microsoft.com/office/drawing/2014/main" id="{A93D7F2B-EC89-6F46-926E-C082648233C3}"/>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5054914" y="2598583"/>
              <a:ext cx="2194967" cy="2480190"/>
            </a:xfrm>
            <a:prstGeom prst="rect">
              <a:avLst/>
            </a:prstGeom>
          </p:spPr>
        </p:pic>
        <p:pic>
          <p:nvPicPr>
            <p:cNvPr id="28" name="Graphic 27">
              <a:extLst>
                <a:ext uri="{FF2B5EF4-FFF2-40B4-BE49-F238E27FC236}">
                  <a16:creationId xmlns:a16="http://schemas.microsoft.com/office/drawing/2014/main" id="{B79F8E16-E32B-BA46-B61C-119FA67B1BD5}"/>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7438155" y="2154273"/>
              <a:ext cx="1425806" cy="1638856"/>
            </a:xfrm>
            <a:prstGeom prst="rect">
              <a:avLst/>
            </a:prstGeom>
          </p:spPr>
        </p:pic>
        <p:pic>
          <p:nvPicPr>
            <p:cNvPr id="30" name="Graphic 29">
              <a:extLst>
                <a:ext uri="{FF2B5EF4-FFF2-40B4-BE49-F238E27FC236}">
                  <a16:creationId xmlns:a16="http://schemas.microsoft.com/office/drawing/2014/main" id="{EA771A44-11AC-EF43-8E7A-0A11B6604C6D}"/>
                </a:ext>
              </a:extLst>
            </p:cNvPr>
            <p:cNvPicPr>
              <a:picLocks noChangeAspect="1"/>
            </p:cNvPicPr>
            <p:nvPr userDrawn="1"/>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9256465" y="271554"/>
              <a:ext cx="2568732" cy="2789697"/>
            </a:xfrm>
            <a:prstGeom prst="rect">
              <a:avLst/>
            </a:prstGeom>
          </p:spPr>
        </p:pic>
        <p:pic>
          <p:nvPicPr>
            <p:cNvPr id="32" name="Graphic 31">
              <a:extLst>
                <a:ext uri="{FF2B5EF4-FFF2-40B4-BE49-F238E27FC236}">
                  <a16:creationId xmlns:a16="http://schemas.microsoft.com/office/drawing/2014/main" id="{1C087CC9-D5BC-5E43-B200-2B69F6BA8BE5}"/>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4409740" y="5210539"/>
              <a:ext cx="1353755" cy="1218380"/>
            </a:xfrm>
            <a:prstGeom prst="rect">
              <a:avLst/>
            </a:prstGeom>
          </p:spPr>
        </p:pic>
        <p:pic>
          <p:nvPicPr>
            <p:cNvPr id="34" name="Graphic 33">
              <a:extLst>
                <a:ext uri="{FF2B5EF4-FFF2-40B4-BE49-F238E27FC236}">
                  <a16:creationId xmlns:a16="http://schemas.microsoft.com/office/drawing/2014/main" id="{FE33EEB2-CEBC-EF41-B966-9E6B1A08F757}"/>
                </a:ext>
              </a:extLst>
            </p:cNvPr>
            <p:cNvPicPr>
              <a:picLocks noChangeAspect="1"/>
            </p:cNvPicPr>
            <p:nvPr userDrawn="1"/>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xmlns="" r:embed="rId29"/>
                </a:ext>
              </a:extLst>
            </a:blip>
            <a:stretch>
              <a:fillRect/>
            </a:stretch>
          </p:blipFill>
          <p:spPr>
            <a:xfrm>
              <a:off x="132113" y="161276"/>
              <a:ext cx="1497058" cy="1836016"/>
            </a:xfrm>
            <a:prstGeom prst="rect">
              <a:avLst/>
            </a:prstGeom>
          </p:spPr>
        </p:pic>
      </p:grpSp>
      <p:sp>
        <p:nvSpPr>
          <p:cNvPr id="8" name="Tijdelijke aanduiding voor dianummer 13">
            <a:extLst>
              <a:ext uri="{FF2B5EF4-FFF2-40B4-BE49-F238E27FC236}">
                <a16:creationId xmlns:a16="http://schemas.microsoft.com/office/drawing/2014/main" id="{5772EB49-6707-4646-86F2-C285327F843C}"/>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AAA440F8-B331-334B-B546-36E6A2ACC009}"/>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5214CE8F-5F5B-3641-9E9F-47D70465F408}"/>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0B177570-B787-7148-93FA-90110E29BE9B}"/>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0587314C-7AE5-DC44-9970-531F7BB5CC63}"/>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6168988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oofdstukdia 05 Mosgroen">
    <p:bg>
      <p:bgPr>
        <a:solidFill>
          <a:schemeClr val="accent4"/>
        </a:solidFill>
        <a:effectLst/>
      </p:bgPr>
    </p:bg>
    <p:spTree>
      <p:nvGrpSpPr>
        <p:cNvPr id="1" name=""/>
        <p:cNvGrpSpPr/>
        <p:nvPr/>
      </p:nvGrpSpPr>
      <p:grpSpPr>
        <a:xfrm>
          <a:off x="0" y="0"/>
          <a:ext cx="0" cy="0"/>
          <a:chOff x="0" y="0"/>
          <a:chExt cx="0" cy="0"/>
        </a:xfrm>
      </p:grpSpPr>
      <p:sp>
        <p:nvSpPr>
          <p:cNvPr id="8" name="Tijdelijke aanduiding voor dianummer 13">
            <a:extLst>
              <a:ext uri="{FF2B5EF4-FFF2-40B4-BE49-F238E27FC236}">
                <a16:creationId xmlns:a16="http://schemas.microsoft.com/office/drawing/2014/main" id="{4EBDB571-DFE6-2546-9F1C-FC31B3A96D8D}"/>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3CF8CD96-209B-A745-B940-3EB01926769B}"/>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45769988-3625-6E4C-99A3-6862CAFC339D}"/>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AC3806A3-86DC-9045-9458-BC28E5980C4A}"/>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D657AF47-63D1-6E4B-8327-AA9EB287C6EE}"/>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31467195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Hoofdstukdia 05 Mosgroen">
    <p:bg>
      <p:bgPr>
        <a:solidFill>
          <a:schemeClr val="accent4"/>
        </a:solidFill>
        <a:effectLst/>
      </p:bgPr>
    </p:bg>
    <p:spTree>
      <p:nvGrpSpPr>
        <p:cNvPr id="1" name=""/>
        <p:cNvGrpSpPr/>
        <p:nvPr/>
      </p:nvGrpSpPr>
      <p:grpSpPr>
        <a:xfrm>
          <a:off x="0" y="0"/>
          <a:ext cx="0" cy="0"/>
          <a:chOff x="0" y="0"/>
          <a:chExt cx="0" cy="0"/>
        </a:xfrm>
      </p:grpSpPr>
      <p:grpSp>
        <p:nvGrpSpPr>
          <p:cNvPr id="7" name="Iconen sport">
            <a:extLst>
              <a:ext uri="{FF2B5EF4-FFF2-40B4-BE49-F238E27FC236}">
                <a16:creationId xmlns:a16="http://schemas.microsoft.com/office/drawing/2014/main" id="{780F57E0-91FC-C94F-AEB8-274ABA7FC4DA}"/>
              </a:ext>
            </a:extLst>
          </p:cNvPr>
          <p:cNvGrpSpPr/>
          <p:nvPr userDrawn="1"/>
        </p:nvGrpSpPr>
        <p:grpSpPr>
          <a:xfrm>
            <a:off x="-47113" y="0"/>
            <a:ext cx="12264814" cy="7186358"/>
            <a:chOff x="-47113" y="0"/>
            <a:chExt cx="12264814" cy="7186358"/>
          </a:xfrm>
          <a:solidFill>
            <a:schemeClr val="bg1">
              <a:alpha val="12000"/>
            </a:schemeClr>
          </a:solidFill>
        </p:grpSpPr>
        <p:pic>
          <p:nvPicPr>
            <p:cNvPr id="10" name="Graphic 9">
              <a:extLst>
                <a:ext uri="{FF2B5EF4-FFF2-40B4-BE49-F238E27FC236}">
                  <a16:creationId xmlns:a16="http://schemas.microsoft.com/office/drawing/2014/main" id="{A0FDFCAE-E1C2-4C4D-AC7E-012964D0F62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964702" y="4805178"/>
              <a:ext cx="1763001" cy="2051490"/>
            </a:xfrm>
            <a:prstGeom prst="rect">
              <a:avLst/>
            </a:prstGeom>
          </p:spPr>
        </p:pic>
        <p:pic>
          <p:nvPicPr>
            <p:cNvPr id="12" name="Graphic 11">
              <a:extLst>
                <a:ext uri="{FF2B5EF4-FFF2-40B4-BE49-F238E27FC236}">
                  <a16:creationId xmlns:a16="http://schemas.microsoft.com/office/drawing/2014/main" id="{AF40CFFB-986F-D842-A027-2D45EE1C0F2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113" y="2500491"/>
              <a:ext cx="4572133" cy="4685867"/>
            </a:xfrm>
            <a:prstGeom prst="rect">
              <a:avLst/>
            </a:prstGeom>
          </p:spPr>
        </p:pic>
        <p:pic>
          <p:nvPicPr>
            <p:cNvPr id="13" name="Graphic 12">
              <a:extLst>
                <a:ext uri="{FF2B5EF4-FFF2-40B4-BE49-F238E27FC236}">
                  <a16:creationId xmlns:a16="http://schemas.microsoft.com/office/drawing/2014/main" id="{CE821E85-F2A8-0646-B270-C549DCA06248}"/>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0207226" y="2421905"/>
              <a:ext cx="2010475" cy="2368665"/>
            </a:xfrm>
            <a:prstGeom prst="rect">
              <a:avLst/>
            </a:prstGeom>
          </p:spPr>
        </p:pic>
        <p:pic>
          <p:nvPicPr>
            <p:cNvPr id="14" name="Graphic 13">
              <a:extLst>
                <a:ext uri="{FF2B5EF4-FFF2-40B4-BE49-F238E27FC236}">
                  <a16:creationId xmlns:a16="http://schemas.microsoft.com/office/drawing/2014/main" id="{9214979B-A3E9-DA4E-B28E-9D49327DEFB3}"/>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141862" y="0"/>
              <a:ext cx="2496938" cy="2278457"/>
            </a:xfrm>
            <a:prstGeom prst="rect">
              <a:avLst/>
            </a:prstGeom>
          </p:spPr>
        </p:pic>
        <p:pic>
          <p:nvPicPr>
            <p:cNvPr id="17" name="Graphic 16">
              <a:extLst>
                <a:ext uri="{FF2B5EF4-FFF2-40B4-BE49-F238E27FC236}">
                  <a16:creationId xmlns:a16="http://schemas.microsoft.com/office/drawing/2014/main" id="{F8A40CDC-E888-FE48-8D6F-67A81A79F92D}"/>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2054484" y="733580"/>
              <a:ext cx="844427" cy="1014375"/>
            </a:xfrm>
            <a:prstGeom prst="rect">
              <a:avLst/>
            </a:prstGeom>
          </p:spPr>
        </p:pic>
        <p:pic>
          <p:nvPicPr>
            <p:cNvPr id="18" name="Graphic 17">
              <a:extLst>
                <a:ext uri="{FF2B5EF4-FFF2-40B4-BE49-F238E27FC236}">
                  <a16:creationId xmlns:a16="http://schemas.microsoft.com/office/drawing/2014/main" id="{7FB3BA99-8777-A748-9B38-EBC09A60467E}"/>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4274377" y="4329645"/>
              <a:ext cx="573522" cy="475533"/>
            </a:xfrm>
            <a:prstGeom prst="rect">
              <a:avLst/>
            </a:prstGeom>
          </p:spPr>
        </p:pic>
        <p:pic>
          <p:nvPicPr>
            <p:cNvPr id="19" name="Graphic 18">
              <a:extLst>
                <a:ext uri="{FF2B5EF4-FFF2-40B4-BE49-F238E27FC236}">
                  <a16:creationId xmlns:a16="http://schemas.microsoft.com/office/drawing/2014/main" id="{96BE7B1B-C6FC-9149-9989-17A1CB15F8F7}"/>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10308036" y="4843424"/>
              <a:ext cx="1091138" cy="1792584"/>
            </a:xfrm>
            <a:prstGeom prst="rect">
              <a:avLst/>
            </a:prstGeom>
          </p:spPr>
        </p:pic>
        <p:pic>
          <p:nvPicPr>
            <p:cNvPr id="20" name="Graphic 19">
              <a:extLst>
                <a:ext uri="{FF2B5EF4-FFF2-40B4-BE49-F238E27FC236}">
                  <a16:creationId xmlns:a16="http://schemas.microsoft.com/office/drawing/2014/main" id="{61E0425B-5280-A247-90BA-B19D4AA867C9}"/>
                </a:ext>
              </a:extLst>
            </p:cNvPr>
            <p:cNvPicPr>
              <a:picLocks noChangeAspect="1"/>
            </p:cNvPicPr>
            <p:nvPr userDrawn="1"/>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8488496" y="3463581"/>
              <a:ext cx="1440414" cy="1947602"/>
            </a:xfrm>
            <a:prstGeom prst="rect">
              <a:avLst/>
            </a:prstGeom>
          </p:spPr>
        </p:pic>
        <p:pic>
          <p:nvPicPr>
            <p:cNvPr id="21" name="Graphic 20">
              <a:extLst>
                <a:ext uri="{FF2B5EF4-FFF2-40B4-BE49-F238E27FC236}">
                  <a16:creationId xmlns:a16="http://schemas.microsoft.com/office/drawing/2014/main" id="{C2FB530F-872C-CF42-840B-B63F631C664B}"/>
                </a:ext>
              </a:extLst>
            </p:cNvPr>
            <p:cNvPicPr>
              <a:picLocks noChangeAspect="1"/>
            </p:cNvPicPr>
            <p:nvPr userDrawn="1"/>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7151491" y="415036"/>
              <a:ext cx="1078109" cy="811304"/>
            </a:xfrm>
            <a:prstGeom prst="rect">
              <a:avLst/>
            </a:prstGeom>
          </p:spPr>
        </p:pic>
        <p:pic>
          <p:nvPicPr>
            <p:cNvPr id="22" name="Graphic 21">
              <a:extLst>
                <a:ext uri="{FF2B5EF4-FFF2-40B4-BE49-F238E27FC236}">
                  <a16:creationId xmlns:a16="http://schemas.microsoft.com/office/drawing/2014/main" id="{9312D335-8655-1B4C-90D3-A45A4CB9632F}"/>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5054914" y="2598583"/>
              <a:ext cx="2194967" cy="2480190"/>
            </a:xfrm>
            <a:prstGeom prst="rect">
              <a:avLst/>
            </a:prstGeom>
          </p:spPr>
        </p:pic>
        <p:pic>
          <p:nvPicPr>
            <p:cNvPr id="23" name="Graphic 22">
              <a:extLst>
                <a:ext uri="{FF2B5EF4-FFF2-40B4-BE49-F238E27FC236}">
                  <a16:creationId xmlns:a16="http://schemas.microsoft.com/office/drawing/2014/main" id="{87BD8DFE-8B01-304B-B4E3-01E4CA7185CF}"/>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7438155" y="2154273"/>
              <a:ext cx="1425806" cy="1638856"/>
            </a:xfrm>
            <a:prstGeom prst="rect">
              <a:avLst/>
            </a:prstGeom>
          </p:spPr>
        </p:pic>
        <p:pic>
          <p:nvPicPr>
            <p:cNvPr id="24" name="Graphic 23">
              <a:extLst>
                <a:ext uri="{FF2B5EF4-FFF2-40B4-BE49-F238E27FC236}">
                  <a16:creationId xmlns:a16="http://schemas.microsoft.com/office/drawing/2014/main" id="{AF5DD9C0-4A18-0941-BC7B-9986342B192D}"/>
                </a:ext>
              </a:extLst>
            </p:cNvPr>
            <p:cNvPicPr>
              <a:picLocks noChangeAspect="1"/>
            </p:cNvPicPr>
            <p:nvPr userDrawn="1"/>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9256465" y="271554"/>
              <a:ext cx="2568732" cy="2789697"/>
            </a:xfrm>
            <a:prstGeom prst="rect">
              <a:avLst/>
            </a:prstGeom>
          </p:spPr>
        </p:pic>
        <p:pic>
          <p:nvPicPr>
            <p:cNvPr id="25" name="Graphic 24">
              <a:extLst>
                <a:ext uri="{FF2B5EF4-FFF2-40B4-BE49-F238E27FC236}">
                  <a16:creationId xmlns:a16="http://schemas.microsoft.com/office/drawing/2014/main" id="{53010DAA-747B-E041-9F55-EF1C4FEDDF4F}"/>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4409740" y="5210539"/>
              <a:ext cx="1353755" cy="1218380"/>
            </a:xfrm>
            <a:prstGeom prst="rect">
              <a:avLst/>
            </a:prstGeom>
          </p:spPr>
        </p:pic>
        <p:pic>
          <p:nvPicPr>
            <p:cNvPr id="26" name="Graphic 25">
              <a:extLst>
                <a:ext uri="{FF2B5EF4-FFF2-40B4-BE49-F238E27FC236}">
                  <a16:creationId xmlns:a16="http://schemas.microsoft.com/office/drawing/2014/main" id="{3C06E964-4468-DE41-9FED-44B2CF15A7B2}"/>
                </a:ext>
              </a:extLst>
            </p:cNvPr>
            <p:cNvPicPr>
              <a:picLocks noChangeAspect="1"/>
            </p:cNvPicPr>
            <p:nvPr userDrawn="1"/>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xmlns="" r:embed="rId29"/>
                </a:ext>
              </a:extLst>
            </a:blip>
            <a:stretch>
              <a:fillRect/>
            </a:stretch>
          </p:blipFill>
          <p:spPr>
            <a:xfrm>
              <a:off x="132113" y="161276"/>
              <a:ext cx="1497058" cy="1836016"/>
            </a:xfrm>
            <a:prstGeom prst="rect">
              <a:avLst/>
            </a:prstGeom>
          </p:spPr>
        </p:pic>
      </p:grpSp>
      <p:sp>
        <p:nvSpPr>
          <p:cNvPr id="8" name="Tijdelijke aanduiding voor dianummer 13">
            <a:extLst>
              <a:ext uri="{FF2B5EF4-FFF2-40B4-BE49-F238E27FC236}">
                <a16:creationId xmlns:a16="http://schemas.microsoft.com/office/drawing/2014/main" id="{4EBDB571-DFE6-2546-9F1C-FC31B3A96D8D}"/>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9" name="Titel 1">
            <a:extLst>
              <a:ext uri="{FF2B5EF4-FFF2-40B4-BE49-F238E27FC236}">
                <a16:creationId xmlns:a16="http://schemas.microsoft.com/office/drawing/2014/main" id="{3CF8CD96-209B-A745-B940-3EB01926769B}"/>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45769988-3625-6E4C-99A3-6862CAFC339D}"/>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AC3806A3-86DC-9045-9458-BC28E5980C4A}"/>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D657AF47-63D1-6E4B-8327-AA9EB287C6EE}"/>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427052661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oofdstukdia 05 Bruin">
    <p:bg>
      <p:bgPr>
        <a:solidFill>
          <a:schemeClr val="accent5"/>
        </a:solidFill>
        <a:effectLst/>
      </p:bgPr>
    </p:bg>
    <p:spTree>
      <p:nvGrpSpPr>
        <p:cNvPr id="1" name=""/>
        <p:cNvGrpSpPr/>
        <p:nvPr/>
      </p:nvGrpSpPr>
      <p:grpSpPr>
        <a:xfrm>
          <a:off x="0" y="0"/>
          <a:ext cx="0" cy="0"/>
          <a:chOff x="0" y="0"/>
          <a:chExt cx="0" cy="0"/>
        </a:xfrm>
      </p:grpSpPr>
      <p:sp>
        <p:nvSpPr>
          <p:cNvPr id="7" name="Tijdelijke aanduiding voor dianummer 13">
            <a:extLst>
              <a:ext uri="{FF2B5EF4-FFF2-40B4-BE49-F238E27FC236}">
                <a16:creationId xmlns:a16="http://schemas.microsoft.com/office/drawing/2014/main" id="{99505EB8-422C-C749-A805-6886ED6281D3}"/>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10" name="Titel 1">
            <a:extLst>
              <a:ext uri="{FF2B5EF4-FFF2-40B4-BE49-F238E27FC236}">
                <a16:creationId xmlns:a16="http://schemas.microsoft.com/office/drawing/2014/main" id="{6A1897B7-14B2-7F43-98A1-04A8AB5656EC}"/>
              </a:ext>
            </a:extLst>
          </p:cNvPr>
          <p:cNvSpPr>
            <a:spLocks noGrp="1"/>
          </p:cNvSpPr>
          <p:nvPr>
            <p:ph type="title" hasCustomPrompt="1"/>
          </p:nvPr>
        </p:nvSpPr>
        <p:spPr>
          <a:xfrm>
            <a:off x="576000" y="1477908"/>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F2849506-A8B0-7B40-815E-67772D5C7A3D}"/>
              </a:ext>
            </a:extLst>
          </p:cNvPr>
          <p:cNvSpPr>
            <a:spLocks noGrp="1"/>
          </p:cNvSpPr>
          <p:nvPr>
            <p:ph type="body" sz="quarter" idx="13" hasCustomPrompt="1"/>
          </p:nvPr>
        </p:nvSpPr>
        <p:spPr>
          <a:xfrm>
            <a:off x="612000" y="3420000"/>
            <a:ext cx="11063165"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188A8B65-6618-7544-9904-93494E17BDF3}"/>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66FA4E16-3226-3B43-A311-77C2A48AB359}"/>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263497985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Hoofdstukdia 05 Bruin">
    <p:bg>
      <p:bgPr>
        <a:solidFill>
          <a:schemeClr val="accent5"/>
        </a:solidFill>
        <a:effectLst/>
      </p:bgPr>
    </p:bg>
    <p:spTree>
      <p:nvGrpSpPr>
        <p:cNvPr id="1" name=""/>
        <p:cNvGrpSpPr/>
        <p:nvPr/>
      </p:nvGrpSpPr>
      <p:grpSpPr>
        <a:xfrm>
          <a:off x="0" y="0"/>
          <a:ext cx="0" cy="0"/>
          <a:chOff x="0" y="0"/>
          <a:chExt cx="0" cy="0"/>
        </a:xfrm>
      </p:grpSpPr>
      <p:grpSp>
        <p:nvGrpSpPr>
          <p:cNvPr id="8" name="Iconen sport">
            <a:extLst>
              <a:ext uri="{FF2B5EF4-FFF2-40B4-BE49-F238E27FC236}">
                <a16:creationId xmlns:a16="http://schemas.microsoft.com/office/drawing/2014/main" id="{89B58EA2-FEF8-804F-AB92-032527AE7654}"/>
              </a:ext>
            </a:extLst>
          </p:cNvPr>
          <p:cNvGrpSpPr/>
          <p:nvPr userDrawn="1"/>
        </p:nvGrpSpPr>
        <p:grpSpPr>
          <a:xfrm>
            <a:off x="-47113" y="0"/>
            <a:ext cx="12264814" cy="7186358"/>
            <a:chOff x="-47113" y="0"/>
            <a:chExt cx="12264814" cy="7186358"/>
          </a:xfrm>
          <a:solidFill>
            <a:schemeClr val="bg1">
              <a:alpha val="12000"/>
            </a:schemeClr>
          </a:solidFill>
        </p:grpSpPr>
        <p:pic>
          <p:nvPicPr>
            <p:cNvPr id="9" name="Graphic 8">
              <a:extLst>
                <a:ext uri="{FF2B5EF4-FFF2-40B4-BE49-F238E27FC236}">
                  <a16:creationId xmlns:a16="http://schemas.microsoft.com/office/drawing/2014/main" id="{5811F62C-F44C-2841-B682-59B25D40463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964702" y="4805178"/>
              <a:ext cx="1763001" cy="2051490"/>
            </a:xfrm>
            <a:prstGeom prst="rect">
              <a:avLst/>
            </a:prstGeom>
          </p:spPr>
        </p:pic>
        <p:pic>
          <p:nvPicPr>
            <p:cNvPr id="12" name="Graphic 11">
              <a:extLst>
                <a:ext uri="{FF2B5EF4-FFF2-40B4-BE49-F238E27FC236}">
                  <a16:creationId xmlns:a16="http://schemas.microsoft.com/office/drawing/2014/main" id="{E3CDAB63-1B6D-0744-B005-7F744D406165}"/>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113" y="2500491"/>
              <a:ext cx="4572133" cy="4685867"/>
            </a:xfrm>
            <a:prstGeom prst="rect">
              <a:avLst/>
            </a:prstGeom>
          </p:spPr>
        </p:pic>
        <p:pic>
          <p:nvPicPr>
            <p:cNvPr id="13" name="Graphic 12">
              <a:extLst>
                <a:ext uri="{FF2B5EF4-FFF2-40B4-BE49-F238E27FC236}">
                  <a16:creationId xmlns:a16="http://schemas.microsoft.com/office/drawing/2014/main" id="{CCA449EC-5C5F-2341-B24F-D8766F666B45}"/>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0207226" y="2421905"/>
              <a:ext cx="2010475" cy="2368665"/>
            </a:xfrm>
            <a:prstGeom prst="rect">
              <a:avLst/>
            </a:prstGeom>
          </p:spPr>
        </p:pic>
        <p:pic>
          <p:nvPicPr>
            <p:cNvPr id="14" name="Graphic 13">
              <a:extLst>
                <a:ext uri="{FF2B5EF4-FFF2-40B4-BE49-F238E27FC236}">
                  <a16:creationId xmlns:a16="http://schemas.microsoft.com/office/drawing/2014/main" id="{A8DC7FED-3682-474C-85D6-9296DAA7C86A}"/>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141862" y="0"/>
              <a:ext cx="2496938" cy="2278457"/>
            </a:xfrm>
            <a:prstGeom prst="rect">
              <a:avLst/>
            </a:prstGeom>
          </p:spPr>
        </p:pic>
        <p:pic>
          <p:nvPicPr>
            <p:cNvPr id="17" name="Graphic 16">
              <a:extLst>
                <a:ext uri="{FF2B5EF4-FFF2-40B4-BE49-F238E27FC236}">
                  <a16:creationId xmlns:a16="http://schemas.microsoft.com/office/drawing/2014/main" id="{E6B86042-9DC7-9646-A475-4918071FE3BF}"/>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2054484" y="733580"/>
              <a:ext cx="844427" cy="1014375"/>
            </a:xfrm>
            <a:prstGeom prst="rect">
              <a:avLst/>
            </a:prstGeom>
          </p:spPr>
        </p:pic>
        <p:pic>
          <p:nvPicPr>
            <p:cNvPr id="18" name="Graphic 17">
              <a:extLst>
                <a:ext uri="{FF2B5EF4-FFF2-40B4-BE49-F238E27FC236}">
                  <a16:creationId xmlns:a16="http://schemas.microsoft.com/office/drawing/2014/main" id="{700BE5A7-3BC7-1A4C-AE34-D8D24A6FCCE1}"/>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4274377" y="4329645"/>
              <a:ext cx="573522" cy="475533"/>
            </a:xfrm>
            <a:prstGeom prst="rect">
              <a:avLst/>
            </a:prstGeom>
          </p:spPr>
        </p:pic>
        <p:pic>
          <p:nvPicPr>
            <p:cNvPr id="19" name="Graphic 18">
              <a:extLst>
                <a:ext uri="{FF2B5EF4-FFF2-40B4-BE49-F238E27FC236}">
                  <a16:creationId xmlns:a16="http://schemas.microsoft.com/office/drawing/2014/main" id="{D6BE4C20-092D-714F-9356-CD619249E348}"/>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10308036" y="4843424"/>
              <a:ext cx="1091138" cy="1792584"/>
            </a:xfrm>
            <a:prstGeom prst="rect">
              <a:avLst/>
            </a:prstGeom>
          </p:spPr>
        </p:pic>
        <p:pic>
          <p:nvPicPr>
            <p:cNvPr id="20" name="Graphic 19">
              <a:extLst>
                <a:ext uri="{FF2B5EF4-FFF2-40B4-BE49-F238E27FC236}">
                  <a16:creationId xmlns:a16="http://schemas.microsoft.com/office/drawing/2014/main" id="{BAF5E05E-04FD-5A47-9651-BD01DCC136EB}"/>
                </a:ext>
              </a:extLst>
            </p:cNvPr>
            <p:cNvPicPr>
              <a:picLocks noChangeAspect="1"/>
            </p:cNvPicPr>
            <p:nvPr userDrawn="1"/>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8488496" y="3463581"/>
              <a:ext cx="1440414" cy="1947602"/>
            </a:xfrm>
            <a:prstGeom prst="rect">
              <a:avLst/>
            </a:prstGeom>
          </p:spPr>
        </p:pic>
        <p:pic>
          <p:nvPicPr>
            <p:cNvPr id="21" name="Graphic 20">
              <a:extLst>
                <a:ext uri="{FF2B5EF4-FFF2-40B4-BE49-F238E27FC236}">
                  <a16:creationId xmlns:a16="http://schemas.microsoft.com/office/drawing/2014/main" id="{80FE8088-2F3B-A540-BE83-DB36E363AB3C}"/>
                </a:ext>
              </a:extLst>
            </p:cNvPr>
            <p:cNvPicPr>
              <a:picLocks noChangeAspect="1"/>
            </p:cNvPicPr>
            <p:nvPr userDrawn="1"/>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7151491" y="415036"/>
              <a:ext cx="1078109" cy="811304"/>
            </a:xfrm>
            <a:prstGeom prst="rect">
              <a:avLst/>
            </a:prstGeom>
          </p:spPr>
        </p:pic>
        <p:pic>
          <p:nvPicPr>
            <p:cNvPr id="22" name="Graphic 21">
              <a:extLst>
                <a:ext uri="{FF2B5EF4-FFF2-40B4-BE49-F238E27FC236}">
                  <a16:creationId xmlns:a16="http://schemas.microsoft.com/office/drawing/2014/main" id="{3BFD3767-07C8-9B4F-A744-62A3029220AA}"/>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a:off x="5054914" y="2598583"/>
              <a:ext cx="2194967" cy="2480190"/>
            </a:xfrm>
            <a:prstGeom prst="rect">
              <a:avLst/>
            </a:prstGeom>
          </p:spPr>
        </p:pic>
        <p:pic>
          <p:nvPicPr>
            <p:cNvPr id="23" name="Graphic 22">
              <a:extLst>
                <a:ext uri="{FF2B5EF4-FFF2-40B4-BE49-F238E27FC236}">
                  <a16:creationId xmlns:a16="http://schemas.microsoft.com/office/drawing/2014/main" id="{2BB92F75-FD1E-C54B-8FF2-CFC5B62E5F12}"/>
                </a:ext>
              </a:extLst>
            </p:cNvPr>
            <p:cNvPicPr>
              <a:picLocks noChangeAspect="1"/>
            </p:cNvPicPr>
            <p:nvPr userDrawn="1"/>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7438155" y="2154273"/>
              <a:ext cx="1425806" cy="1638856"/>
            </a:xfrm>
            <a:prstGeom prst="rect">
              <a:avLst/>
            </a:prstGeom>
          </p:spPr>
        </p:pic>
        <p:pic>
          <p:nvPicPr>
            <p:cNvPr id="24" name="Graphic 23">
              <a:extLst>
                <a:ext uri="{FF2B5EF4-FFF2-40B4-BE49-F238E27FC236}">
                  <a16:creationId xmlns:a16="http://schemas.microsoft.com/office/drawing/2014/main" id="{8E83234E-D599-B64E-89F9-B31D038BA275}"/>
                </a:ext>
              </a:extLst>
            </p:cNvPr>
            <p:cNvPicPr>
              <a:picLocks noChangeAspect="1"/>
            </p:cNvPicPr>
            <p:nvPr userDrawn="1"/>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9256465" y="271554"/>
              <a:ext cx="2568732" cy="2789697"/>
            </a:xfrm>
            <a:prstGeom prst="rect">
              <a:avLst/>
            </a:prstGeom>
          </p:spPr>
        </p:pic>
        <p:pic>
          <p:nvPicPr>
            <p:cNvPr id="25" name="Graphic 24">
              <a:extLst>
                <a:ext uri="{FF2B5EF4-FFF2-40B4-BE49-F238E27FC236}">
                  <a16:creationId xmlns:a16="http://schemas.microsoft.com/office/drawing/2014/main" id="{5320966D-986D-F045-8A1F-10852EEFD45E}"/>
                </a:ext>
              </a:extLst>
            </p:cNvPr>
            <p:cNvPicPr>
              <a:picLocks noChangeAspect="1"/>
            </p:cNvPicPr>
            <p:nvPr userDrawn="1"/>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xmlns="" r:embed="rId27"/>
                </a:ext>
              </a:extLst>
            </a:blip>
            <a:stretch>
              <a:fillRect/>
            </a:stretch>
          </p:blipFill>
          <p:spPr>
            <a:xfrm>
              <a:off x="4409740" y="5210539"/>
              <a:ext cx="1353755" cy="1218380"/>
            </a:xfrm>
            <a:prstGeom prst="rect">
              <a:avLst/>
            </a:prstGeom>
          </p:spPr>
        </p:pic>
        <p:pic>
          <p:nvPicPr>
            <p:cNvPr id="26" name="Graphic 25">
              <a:extLst>
                <a:ext uri="{FF2B5EF4-FFF2-40B4-BE49-F238E27FC236}">
                  <a16:creationId xmlns:a16="http://schemas.microsoft.com/office/drawing/2014/main" id="{7C9E9C72-5EB8-E842-A929-1B18F04C95FF}"/>
                </a:ext>
              </a:extLst>
            </p:cNvPr>
            <p:cNvPicPr>
              <a:picLocks noChangeAspect="1"/>
            </p:cNvPicPr>
            <p:nvPr userDrawn="1"/>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xmlns="" r:embed="rId29"/>
                </a:ext>
              </a:extLst>
            </a:blip>
            <a:stretch>
              <a:fillRect/>
            </a:stretch>
          </p:blipFill>
          <p:spPr>
            <a:xfrm>
              <a:off x="132113" y="161276"/>
              <a:ext cx="1497058" cy="1836016"/>
            </a:xfrm>
            <a:prstGeom prst="rect">
              <a:avLst/>
            </a:prstGeom>
          </p:spPr>
        </p:pic>
      </p:grpSp>
      <p:sp>
        <p:nvSpPr>
          <p:cNvPr id="7" name="Tijdelijke aanduiding voor dianummer 13">
            <a:extLst>
              <a:ext uri="{FF2B5EF4-FFF2-40B4-BE49-F238E27FC236}">
                <a16:creationId xmlns:a16="http://schemas.microsoft.com/office/drawing/2014/main" id="{99505EB8-422C-C749-A805-6886ED6281D3}"/>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10" name="Titel 1">
            <a:extLst>
              <a:ext uri="{FF2B5EF4-FFF2-40B4-BE49-F238E27FC236}">
                <a16:creationId xmlns:a16="http://schemas.microsoft.com/office/drawing/2014/main" id="{6A1897B7-14B2-7F43-98A1-04A8AB5656EC}"/>
              </a:ext>
            </a:extLst>
          </p:cNvPr>
          <p:cNvSpPr>
            <a:spLocks noGrp="1"/>
          </p:cNvSpPr>
          <p:nvPr>
            <p:ph type="title" hasCustomPrompt="1"/>
          </p:nvPr>
        </p:nvSpPr>
        <p:spPr>
          <a:xfrm>
            <a:off x="576000" y="1477908"/>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1" name="Tijdelijke aanduiding voor tekst 6">
            <a:extLst>
              <a:ext uri="{FF2B5EF4-FFF2-40B4-BE49-F238E27FC236}">
                <a16:creationId xmlns:a16="http://schemas.microsoft.com/office/drawing/2014/main" id="{F2849506-A8B0-7B40-815E-67772D5C7A3D}"/>
              </a:ext>
            </a:extLst>
          </p:cNvPr>
          <p:cNvSpPr>
            <a:spLocks noGrp="1"/>
          </p:cNvSpPr>
          <p:nvPr>
            <p:ph type="body" sz="quarter" idx="13" hasCustomPrompt="1"/>
          </p:nvPr>
        </p:nvSpPr>
        <p:spPr>
          <a:xfrm>
            <a:off x="612000" y="3420000"/>
            <a:ext cx="11063165"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5" name="Tijdelijke aanduiding voor datum 11">
            <a:extLst>
              <a:ext uri="{FF2B5EF4-FFF2-40B4-BE49-F238E27FC236}">
                <a16:creationId xmlns:a16="http://schemas.microsoft.com/office/drawing/2014/main" id="{188A8B65-6618-7544-9904-93494E17BDF3}"/>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6" name="Tijdelijke aanduiding voor voettekst 12">
            <a:extLst>
              <a:ext uri="{FF2B5EF4-FFF2-40B4-BE49-F238E27FC236}">
                <a16:creationId xmlns:a16="http://schemas.microsoft.com/office/drawing/2014/main" id="{66FA4E16-3226-3B43-A311-77C2A48AB359}"/>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410161786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oofdstukdia 03 Beeld (donker)">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p:nvPr>
        </p:nvSpPr>
        <p:spPr>
          <a:xfrm>
            <a:off x="0" y="0"/>
            <a:ext cx="12192000" cy="6858000"/>
          </a:xfrm>
          <a:solidFill>
            <a:schemeClr val="bg1">
              <a:lumMod val="85000"/>
            </a:schemeClr>
          </a:solidFill>
        </p:spPr>
        <p:txBody>
          <a:bodyPr anchor="ctr"/>
          <a:lstStyle>
            <a:lvl1pPr algn="ctr">
              <a:buNone/>
              <a:defRPr>
                <a:solidFill>
                  <a:schemeClr val="bg1"/>
                </a:solidFill>
              </a:defRPr>
            </a:lvl1pPr>
          </a:lstStyle>
          <a:p>
            <a:endParaRPr lang="nl-NL" dirty="0"/>
          </a:p>
        </p:txBody>
      </p:sp>
      <p:sp>
        <p:nvSpPr>
          <p:cNvPr id="8" name="Tijdelijke aanduiding voor dianummer 13">
            <a:extLst>
              <a:ext uri="{FF2B5EF4-FFF2-40B4-BE49-F238E27FC236}">
                <a16:creationId xmlns:a16="http://schemas.microsoft.com/office/drawing/2014/main" id="{D7F35484-4551-8748-8A49-B9FE02EA4A82}"/>
              </a:ext>
            </a:extLst>
          </p:cNvPr>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11" name="Titel 1">
            <a:extLst>
              <a:ext uri="{FF2B5EF4-FFF2-40B4-BE49-F238E27FC236}">
                <a16:creationId xmlns:a16="http://schemas.microsoft.com/office/drawing/2014/main" id="{821C3807-5C9A-9842-B4DB-8326FC89D35B}"/>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5" name="Tijdelijke aanduiding voor tekst 6">
            <a:extLst>
              <a:ext uri="{FF2B5EF4-FFF2-40B4-BE49-F238E27FC236}">
                <a16:creationId xmlns:a16="http://schemas.microsoft.com/office/drawing/2014/main" id="{6A4F8DFA-AC98-CB49-A2FC-6A45BE61CC2D}"/>
              </a:ext>
            </a:extLst>
          </p:cNvPr>
          <p:cNvSpPr>
            <a:spLocks noGrp="1"/>
          </p:cNvSpPr>
          <p:nvPr>
            <p:ph type="body" sz="quarter" idx="14"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6" name="Tijdelijke aanduiding voor datum 11">
            <a:extLst>
              <a:ext uri="{FF2B5EF4-FFF2-40B4-BE49-F238E27FC236}">
                <a16:creationId xmlns:a16="http://schemas.microsoft.com/office/drawing/2014/main" id="{D685F5D8-E8E2-4242-A1E4-B83FFB26E7BD}"/>
              </a:ext>
            </a:extLst>
          </p:cNvPr>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7" name="Tijdelijke aanduiding voor voettekst 12">
            <a:extLst>
              <a:ext uri="{FF2B5EF4-FFF2-40B4-BE49-F238E27FC236}">
                <a16:creationId xmlns:a16="http://schemas.microsoft.com/office/drawing/2014/main" id="{172F3DC1-6598-7242-8520-2092020C1147}"/>
              </a:ext>
            </a:extLst>
          </p:cNvPr>
          <p:cNvSpPr>
            <a:spLocks noGrp="1"/>
          </p:cNvSpPr>
          <p:nvPr>
            <p:ph type="ftr" sz="quarter" idx="11"/>
          </p:nvPr>
        </p:nvSpPr>
        <p:spPr>
          <a:xfrm>
            <a:off x="2520000" y="6479687"/>
            <a:ext cx="3576000" cy="378000"/>
          </a:xfrm>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405564793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oofdstukdia 04 Beeld (licht)">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3"/>
          </p:nvPr>
        </p:nvSpPr>
        <p:spPr>
          <a:xfrm>
            <a:off x="0" y="0"/>
            <a:ext cx="12192000" cy="6857687"/>
          </a:xfrm>
          <a:solidFill>
            <a:schemeClr val="bg1">
              <a:lumMod val="85000"/>
            </a:schemeClr>
          </a:solidFill>
        </p:spPr>
        <p:txBody>
          <a:bodyPr anchor="ctr"/>
          <a:lstStyle>
            <a:lvl1pPr algn="ctr">
              <a:buNone/>
              <a:defRPr/>
            </a:lvl1pPr>
          </a:lstStyle>
          <a:p>
            <a:endParaRPr lang="nl-NL"/>
          </a:p>
        </p:txBody>
      </p:sp>
      <p:sp>
        <p:nvSpPr>
          <p:cNvPr id="2" name="Titel 1"/>
          <p:cNvSpPr>
            <a:spLocks noGrp="1"/>
          </p:cNvSpPr>
          <p:nvPr>
            <p:ph type="title" hasCustomPrompt="1"/>
          </p:nvPr>
        </p:nvSpPr>
        <p:spPr>
          <a:xfrm>
            <a:off x="576000" y="1485722"/>
            <a:ext cx="10922400" cy="1495794"/>
          </a:xfrm>
        </p:spPr>
        <p:txBody>
          <a:bodyPr anchor="t" anchorCtr="0">
            <a:spAutoFit/>
          </a:bodyPr>
          <a:lstStyle>
            <a:lvl1pPr>
              <a:lnSpc>
                <a:spcPct val="80000"/>
              </a:lnSpc>
              <a:defRPr sz="6000">
                <a:solidFill>
                  <a:schemeClr val="tx1"/>
                </a:solidFill>
              </a:defRPr>
            </a:lvl1pPr>
          </a:lstStyle>
          <a:p>
            <a:r>
              <a:rPr lang="nl-NL" dirty="0"/>
              <a:t>Type hier de titel over </a:t>
            </a:r>
            <a:br>
              <a:rPr lang="nl-NL" dirty="0"/>
            </a:br>
            <a:r>
              <a:rPr lang="nl-NL" dirty="0"/>
              <a:t>maximaal twee regels</a:t>
            </a:r>
          </a:p>
        </p:txBody>
      </p:sp>
      <p:sp>
        <p:nvSpPr>
          <p:cNvPr id="12" name="Tijdelijke aanduiding voor datum 11"/>
          <p:cNvSpPr>
            <a:spLocks noGrp="1"/>
          </p:cNvSpPr>
          <p:nvPr>
            <p:ph type="dt" sz="half" idx="10"/>
          </p:nvPr>
        </p:nvSpPr>
        <p:spPr>
          <a:xfrm>
            <a:off x="612000" y="6480000"/>
            <a:ext cx="1770300" cy="378000"/>
          </a:xfrm>
        </p:spPr>
        <p:txBody>
          <a:bodyPr/>
          <a:lstStyle>
            <a:lvl1pPr>
              <a:defRPr>
                <a:solidFill>
                  <a:schemeClr val="tx1"/>
                </a:solidFill>
              </a:defRPr>
            </a:lvl1pPr>
          </a:lstStyle>
          <a:p>
            <a:r>
              <a:rPr lang="nl-NL"/>
              <a:t>Dinsdag 26 Maart 2019</a:t>
            </a:r>
            <a:endParaRPr lang="nl-NL" dirty="0"/>
          </a:p>
        </p:txBody>
      </p:sp>
      <p:sp>
        <p:nvSpPr>
          <p:cNvPr id="13" name="Tijdelijke aanduiding voor voettekst 12"/>
          <p:cNvSpPr>
            <a:spLocks noGrp="1"/>
          </p:cNvSpPr>
          <p:nvPr>
            <p:ph type="ftr" sz="quarter" idx="11"/>
          </p:nvPr>
        </p:nvSpPr>
        <p:spPr/>
        <p:txBody>
          <a:bodyPr/>
          <a:lstStyle>
            <a:lvl1pPr>
              <a:defRPr>
                <a:solidFill>
                  <a:schemeClr val="tx1"/>
                </a:solidFill>
              </a:defRPr>
            </a:lvl1pPr>
          </a:lstStyle>
          <a:p>
            <a:r>
              <a:rPr lang="nl-NL"/>
              <a:t>Nederland Gezond en Wel</a:t>
            </a:r>
            <a:endParaRPr lang="nl-NL" dirty="0"/>
          </a:p>
        </p:txBody>
      </p:sp>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chemeClr val="tx1"/>
                </a:solidFill>
              </a:defRPr>
            </a:lvl1pPr>
          </a:lstStyle>
          <a:p>
            <a:fld id="{10A0A6AF-03C5-477E-939A-E28F7E7F05EA}" type="slidenum">
              <a:rPr lang="nl-NL" smtClean="0"/>
              <a:pPr/>
              <a:t>‹nr.›</a:t>
            </a:fld>
            <a:endParaRPr lang="nl-NL" dirty="0"/>
          </a:p>
        </p:txBody>
      </p:sp>
      <p:sp>
        <p:nvSpPr>
          <p:cNvPr id="8" name="Tijdelijke aanduiding voor tekst 6"/>
          <p:cNvSpPr>
            <a:spLocks noGrp="1"/>
          </p:cNvSpPr>
          <p:nvPr>
            <p:ph type="body" sz="quarter" idx="14" hasCustomPrompt="1"/>
          </p:nvPr>
        </p:nvSpPr>
        <p:spPr>
          <a:xfrm>
            <a:off x="612000" y="3427413"/>
            <a:ext cx="10946588" cy="369332"/>
          </a:xfrm>
        </p:spPr>
        <p:txBody>
          <a:bodyPr wrap="square">
            <a:spAutoFit/>
          </a:bodyPr>
          <a:lstStyle>
            <a:lvl1pPr>
              <a:buNone/>
              <a:defRPr baseline="0">
                <a:solidFill>
                  <a:schemeClr val="tx1"/>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Tree>
    <p:extLst>
      <p:ext uri="{BB962C8B-B14F-4D97-AF65-F5344CB8AC3E}">
        <p14:creationId xmlns:p14="http://schemas.microsoft.com/office/powerpoint/2010/main" val="59723197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Hoofdstukdia 04 Beeld (lich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516000" y="1589600"/>
            <a:ext cx="5042588" cy="1787541"/>
          </a:xfrm>
        </p:spPr>
        <p:txBody>
          <a:bodyPr wrap="square" anchor="t" anchorCtr="0">
            <a:spAutoFit/>
          </a:bodyPr>
          <a:lstStyle>
            <a:lvl1pPr>
              <a:lnSpc>
                <a:spcPct val="80000"/>
              </a:lnSpc>
              <a:defRPr sz="4800">
                <a:solidFill>
                  <a:schemeClr val="tx1"/>
                </a:solidFill>
              </a:defRPr>
            </a:lvl1pPr>
          </a:lstStyle>
          <a:p>
            <a:r>
              <a:rPr lang="nl-NL" dirty="0"/>
              <a:t>Klikken om de titelstijl van het model te bewerken</a:t>
            </a:r>
          </a:p>
        </p:txBody>
      </p:sp>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chemeClr val="tx1"/>
                </a:solidFill>
              </a:defRPr>
            </a:lvl1pPr>
          </a:lstStyle>
          <a:p>
            <a:fld id="{10A0A6AF-03C5-477E-939A-E28F7E7F05EA}" type="slidenum">
              <a:rPr lang="nl-NL" smtClean="0"/>
              <a:pPr/>
              <a:t>‹nr.›</a:t>
            </a:fld>
            <a:endParaRPr lang="nl-NL" dirty="0"/>
          </a:p>
        </p:txBody>
      </p:sp>
      <p:sp>
        <p:nvSpPr>
          <p:cNvPr id="8" name="Tijdelijke aanduiding voor tekst 6"/>
          <p:cNvSpPr>
            <a:spLocks noGrp="1"/>
          </p:cNvSpPr>
          <p:nvPr>
            <p:ph type="body" sz="quarter" idx="14" hasCustomPrompt="1"/>
          </p:nvPr>
        </p:nvSpPr>
        <p:spPr>
          <a:xfrm>
            <a:off x="6552000" y="3672000"/>
            <a:ext cx="5006588" cy="1219200"/>
          </a:xfrm>
        </p:spPr>
        <p:txBody>
          <a:bodyPr>
            <a:noAutofit/>
          </a:bodyPr>
          <a:lstStyle>
            <a:lvl1pPr marL="0" indent="0">
              <a:spcBef>
                <a:spcPts val="0"/>
              </a:spcBef>
              <a:buNone/>
              <a:defRPr baseline="0">
                <a:solidFill>
                  <a:srgbClr val="000000"/>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1" name="Tijdelijke aanduiding voor afbeelding 10">
            <a:extLst>
              <a:ext uri="{FF2B5EF4-FFF2-40B4-BE49-F238E27FC236}">
                <a16:creationId xmlns:a16="http://schemas.microsoft.com/office/drawing/2014/main" id="{437EEFB3-82B7-F54F-9B3E-036BFFD4C32A}"/>
              </a:ext>
            </a:extLst>
          </p:cNvPr>
          <p:cNvSpPr>
            <a:spLocks noGrp="1"/>
          </p:cNvSpPr>
          <p:nvPr>
            <p:ph type="pic" sz="quarter" idx="15"/>
          </p:nvPr>
        </p:nvSpPr>
        <p:spPr>
          <a:xfrm>
            <a:off x="-3176" y="-9526"/>
            <a:ext cx="6099175" cy="6870700"/>
          </a:xfrm>
          <a:prstGeom prst="rect">
            <a:avLst/>
          </a:prstGeom>
          <a:solidFill>
            <a:schemeClr val="bg1">
              <a:lumMod val="85000"/>
            </a:schemeClr>
          </a:solidFill>
        </p:spPr>
        <p:txBody>
          <a:bodyPr wrap="square" anchor="ctr">
            <a:noAutofit/>
          </a:bodyPr>
          <a:lstStyle>
            <a:lvl1pPr marL="0" indent="0" algn="ctr">
              <a:buNone/>
              <a:defRPr/>
            </a:lvl1pPr>
          </a:lstStyle>
          <a:p>
            <a:endParaRPr lang="nl-NL"/>
          </a:p>
        </p:txBody>
      </p:sp>
      <p:sp>
        <p:nvSpPr>
          <p:cNvPr id="13" name="Tijdelijke aanduiding voor voettekst 12"/>
          <p:cNvSpPr>
            <a:spLocks noGrp="1"/>
          </p:cNvSpPr>
          <p:nvPr>
            <p:ph type="ftr" sz="quarter" idx="11"/>
          </p:nvPr>
        </p:nvSpPr>
        <p:spPr>
          <a:xfrm>
            <a:off x="6553200" y="6479687"/>
            <a:ext cx="3576000" cy="378000"/>
          </a:xfrm>
        </p:spPr>
        <p:txBody>
          <a:bodyPr/>
          <a:lstStyle>
            <a:lvl1pPr>
              <a:defRPr>
                <a:solidFill>
                  <a:schemeClr val="tx1"/>
                </a:solidFill>
              </a:defRPr>
            </a:lvl1pPr>
          </a:lstStyle>
          <a:p>
            <a:r>
              <a:rPr lang="nl-NL"/>
              <a:t>Nederland Gezond en Wel</a:t>
            </a:r>
            <a:endParaRPr lang="nl-NL" dirty="0"/>
          </a:p>
        </p:txBody>
      </p:sp>
    </p:spTree>
    <p:extLst>
      <p:ext uri="{BB962C8B-B14F-4D97-AF65-F5344CB8AC3E}">
        <p14:creationId xmlns:p14="http://schemas.microsoft.com/office/powerpoint/2010/main" val="20744909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Hoofdstukdia 04 Beeld (licht)">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516000" y="1591502"/>
            <a:ext cx="5042588" cy="1787541"/>
          </a:xfrm>
        </p:spPr>
        <p:txBody>
          <a:bodyPr wrap="square" anchor="t" anchorCtr="0">
            <a:spAutoFit/>
          </a:bodyPr>
          <a:lstStyle>
            <a:lvl1pPr>
              <a:lnSpc>
                <a:spcPct val="80000"/>
              </a:lnSpc>
              <a:defRPr sz="4800">
                <a:solidFill>
                  <a:srgbClr val="FFFFFF"/>
                </a:solidFill>
              </a:defRPr>
            </a:lvl1pPr>
          </a:lstStyle>
          <a:p>
            <a:r>
              <a:rPr lang="nl-NL" dirty="0"/>
              <a:t>Klikken om de titelstijl van het model te bewerken</a:t>
            </a:r>
          </a:p>
        </p:txBody>
      </p:sp>
      <p:sp>
        <p:nvSpPr>
          <p:cNvPr id="12" name="Tijdelijke aanduiding voor datum 11"/>
          <p:cNvSpPr>
            <a:spLocks noGrp="1"/>
          </p:cNvSpPr>
          <p:nvPr>
            <p:ph type="dt" sz="half" idx="10"/>
          </p:nvPr>
        </p:nvSpPr>
        <p:spPr/>
        <p:txBody>
          <a:bodyPr/>
          <a:lstStyle>
            <a:lvl1pPr>
              <a:defRPr>
                <a:solidFill>
                  <a:schemeClr val="bg1"/>
                </a:solidFill>
              </a:defRPr>
            </a:lvl1pPr>
          </a:lstStyle>
          <a:p>
            <a:r>
              <a:rPr lang="nl-NL"/>
              <a:t>Dinsdag 26 Maart 2019</a:t>
            </a:r>
            <a:endParaRPr lang="nl-NL" dirty="0"/>
          </a:p>
        </p:txBody>
      </p:sp>
      <p:sp>
        <p:nvSpPr>
          <p:cNvPr id="13" name="Tijdelijke aanduiding voor voettekst 12"/>
          <p:cNvSpPr>
            <a:spLocks noGrp="1"/>
          </p:cNvSpPr>
          <p:nvPr>
            <p:ph type="ftr" sz="quarter" idx="11"/>
          </p:nvPr>
        </p:nvSpPr>
        <p:spPr>
          <a:xfrm>
            <a:off x="6553200" y="6479687"/>
            <a:ext cx="3576000" cy="378000"/>
          </a:xfrm>
        </p:spPr>
        <p:txBody>
          <a:bodyPr/>
          <a:lstStyle>
            <a:lvl1pPr>
              <a:defRPr>
                <a:solidFill>
                  <a:srgbClr val="FFFFFF"/>
                </a:solidFill>
              </a:defRPr>
            </a:lvl1pPr>
          </a:lstStyle>
          <a:p>
            <a:r>
              <a:rPr lang="nl-NL"/>
              <a:t>Nederland Gezond en Wel</a:t>
            </a:r>
            <a:endParaRPr lang="nl-NL" dirty="0"/>
          </a:p>
        </p:txBody>
      </p:sp>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rgbClr val="FFFFFF"/>
                </a:solidFill>
              </a:defRPr>
            </a:lvl1pPr>
          </a:lstStyle>
          <a:p>
            <a:fld id="{10A0A6AF-03C5-477E-939A-E28F7E7F05EA}" type="slidenum">
              <a:rPr lang="nl-NL" smtClean="0"/>
              <a:pPr/>
              <a:t>‹nr.›</a:t>
            </a:fld>
            <a:endParaRPr lang="nl-NL" dirty="0"/>
          </a:p>
        </p:txBody>
      </p:sp>
      <p:sp>
        <p:nvSpPr>
          <p:cNvPr id="9" name="Tijdelijke aanduiding voor afbeelding 8">
            <a:extLst>
              <a:ext uri="{FF2B5EF4-FFF2-40B4-BE49-F238E27FC236}">
                <a16:creationId xmlns:a16="http://schemas.microsoft.com/office/drawing/2014/main" id="{1F9666FD-563E-F745-92A5-E0ABAC135D40}"/>
              </a:ext>
            </a:extLst>
          </p:cNvPr>
          <p:cNvSpPr>
            <a:spLocks noGrp="1"/>
          </p:cNvSpPr>
          <p:nvPr>
            <p:ph type="pic" sz="quarter" idx="15"/>
          </p:nvPr>
        </p:nvSpPr>
        <p:spPr>
          <a:xfrm>
            <a:off x="0" y="-6351"/>
            <a:ext cx="6096000" cy="6867525"/>
          </a:xfrm>
          <a:prstGeom prst="rect">
            <a:avLst/>
          </a:prstGeom>
          <a:solidFill>
            <a:schemeClr val="tx2">
              <a:lumMod val="60000"/>
              <a:lumOff val="40000"/>
            </a:schemeClr>
          </a:solidFill>
        </p:spPr>
        <p:txBody>
          <a:bodyPr wrap="square" anchor="ctr">
            <a:noAutofit/>
          </a:bodyPr>
          <a:lstStyle>
            <a:lvl1pPr marL="0" indent="0" algn="ctr">
              <a:buNone/>
              <a:defRPr/>
            </a:lvl1pPr>
          </a:lstStyle>
          <a:p>
            <a:endParaRPr lang="nl-NL"/>
          </a:p>
        </p:txBody>
      </p:sp>
      <p:sp>
        <p:nvSpPr>
          <p:cNvPr id="10" name="Tijdelijke aanduiding voor tekst 6">
            <a:extLst>
              <a:ext uri="{FF2B5EF4-FFF2-40B4-BE49-F238E27FC236}">
                <a16:creationId xmlns:a16="http://schemas.microsoft.com/office/drawing/2014/main" id="{1DEB4C73-5799-AE4A-865B-6E13E842BB4A}"/>
              </a:ext>
            </a:extLst>
          </p:cNvPr>
          <p:cNvSpPr>
            <a:spLocks noGrp="1"/>
          </p:cNvSpPr>
          <p:nvPr>
            <p:ph type="body" sz="quarter" idx="14" hasCustomPrompt="1"/>
          </p:nvPr>
        </p:nvSpPr>
        <p:spPr>
          <a:xfrm>
            <a:off x="6553200" y="3672000"/>
            <a:ext cx="5005388" cy="1118083"/>
          </a:xfrm>
        </p:spPr>
        <p:txBody>
          <a:bodyPr>
            <a:noAutofit/>
          </a:bodyPr>
          <a:lstStyle>
            <a:lvl1pPr marL="0" indent="0">
              <a:spcBef>
                <a:spcPts val="0"/>
              </a:spcBef>
              <a:buNone/>
              <a:defRPr baseline="0">
                <a:solidFill>
                  <a:schemeClr val="bg1"/>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Tree>
    <p:extLst>
      <p:ext uri="{BB962C8B-B14F-4D97-AF65-F5344CB8AC3E}">
        <p14:creationId xmlns:p14="http://schemas.microsoft.com/office/powerpoint/2010/main" val="8638592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06 50 Beeld/50 kleur">
    <p:bg>
      <p:bgPr>
        <a:solidFill>
          <a:schemeClr val="bg2"/>
        </a:solidFill>
        <a:effectLst/>
      </p:bgPr>
    </p:bg>
    <p:spTree>
      <p:nvGrpSpPr>
        <p:cNvPr id="1" name=""/>
        <p:cNvGrpSpPr/>
        <p:nvPr/>
      </p:nvGrpSpPr>
      <p:grpSpPr>
        <a:xfrm>
          <a:off x="0" y="0"/>
          <a:ext cx="0" cy="0"/>
          <a:chOff x="0" y="0"/>
          <a:chExt cx="0" cy="0"/>
        </a:xfrm>
      </p:grpSpPr>
      <p:sp>
        <p:nvSpPr>
          <p:cNvPr id="8" name="Ondertitel 2"/>
          <p:cNvSpPr>
            <a:spLocks noGrp="1"/>
          </p:cNvSpPr>
          <p:nvPr>
            <p:ph type="subTitle" idx="1"/>
          </p:nvPr>
        </p:nvSpPr>
        <p:spPr>
          <a:xfrm>
            <a:off x="6552000" y="3600000"/>
            <a:ext cx="4918075" cy="738664"/>
          </a:xfrm>
        </p:spPr>
        <p:txBody>
          <a:bodyPr wrap="square" lIns="0" tIns="0" rIns="0" bIns="0" anchor="t" anchorCtr="0">
            <a:sp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a:xfrm>
            <a:off x="6552000" y="6480000"/>
            <a:ext cx="2160000" cy="378000"/>
          </a:xfrm>
        </p:spPr>
        <p:txBody>
          <a:bodyPr/>
          <a:lstStyle>
            <a:lvl1pPr>
              <a:defRPr>
                <a:solidFill>
                  <a:schemeClr val="tx1"/>
                </a:solidFill>
              </a:defRPr>
            </a:lvl1pPr>
          </a:lstStyle>
          <a:p>
            <a:r>
              <a:rPr lang="nl-NL"/>
              <a:t>Dinsdag 26 Maart 2019</a:t>
            </a:r>
            <a:endParaRPr lang="nl-NL" dirty="0"/>
          </a:p>
        </p:txBody>
      </p:sp>
      <p:sp>
        <p:nvSpPr>
          <p:cNvPr id="10" name="Titel 1"/>
          <p:cNvSpPr>
            <a:spLocks noGrp="1"/>
          </p:cNvSpPr>
          <p:nvPr>
            <p:ph type="title"/>
          </p:nvPr>
        </p:nvSpPr>
        <p:spPr>
          <a:xfrm>
            <a:off x="6516000" y="1588936"/>
            <a:ext cx="4902201" cy="1787541"/>
          </a:xfrm>
        </p:spPr>
        <p:txBody>
          <a:bodyPr wrap="square" lIns="0" tIns="0" rIns="0" bIns="0" anchor="t" anchorCtr="0">
            <a:spAutoFit/>
          </a:bodyPr>
          <a:lstStyle>
            <a:lvl1pPr algn="l">
              <a:lnSpc>
                <a:spcPct val="80000"/>
              </a:lnSpc>
              <a:defRPr sz="4800" b="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B5853702-87B7-4D44-AD6E-1C426BDFC9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682496"/>
          </a:xfrm>
          <a:prstGeom prst="rect">
            <a:avLst/>
          </a:prstGeom>
        </p:spPr>
      </p:pic>
      <p:sp>
        <p:nvSpPr>
          <p:cNvPr id="12" name="Tijdelijke aanduiding voor afbeelding 11">
            <a:extLst>
              <a:ext uri="{FF2B5EF4-FFF2-40B4-BE49-F238E27FC236}">
                <a16:creationId xmlns:a16="http://schemas.microsoft.com/office/drawing/2014/main" id="{BEB15B23-D4B9-3442-BD3D-0DE015097B5E}"/>
              </a:ext>
            </a:extLst>
          </p:cNvPr>
          <p:cNvSpPr>
            <a:spLocks noGrp="1"/>
          </p:cNvSpPr>
          <p:nvPr>
            <p:ph type="pic" sz="quarter" idx="11" hasCustomPrompt="1"/>
          </p:nvPr>
        </p:nvSpPr>
        <p:spPr>
          <a:xfrm>
            <a:off x="0" y="0"/>
            <a:ext cx="6092825" cy="6858000"/>
          </a:xfrm>
          <a:custGeom>
            <a:avLst/>
            <a:gdLst>
              <a:gd name="connsiteX0" fmla="*/ 0 w 6092825"/>
              <a:gd name="connsiteY0" fmla="*/ 0 h 6858000"/>
              <a:gd name="connsiteX1" fmla="*/ 5778501 w 6092825"/>
              <a:gd name="connsiteY1" fmla="*/ 0 h 6858000"/>
              <a:gd name="connsiteX2" fmla="*/ 5778501 w 6092825"/>
              <a:gd name="connsiteY2" fmla="*/ 1279524 h 6858000"/>
              <a:gd name="connsiteX3" fmla="*/ 6092825 w 6092825"/>
              <a:gd name="connsiteY3" fmla="*/ 1279524 h 6858000"/>
              <a:gd name="connsiteX4" fmla="*/ 6092825 w 6092825"/>
              <a:gd name="connsiteY4" fmla="*/ 6858000 h 6858000"/>
              <a:gd name="connsiteX5" fmla="*/ 0 w 60928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2825" h="6858000">
                <a:moveTo>
                  <a:pt x="0" y="0"/>
                </a:moveTo>
                <a:lnTo>
                  <a:pt x="5778501" y="0"/>
                </a:lnTo>
                <a:lnTo>
                  <a:pt x="5778501" y="1279524"/>
                </a:lnTo>
                <a:lnTo>
                  <a:pt x="6092825" y="1279524"/>
                </a:lnTo>
                <a:lnTo>
                  <a:pt x="6092825" y="6858000"/>
                </a:lnTo>
                <a:lnTo>
                  <a:pt x="0" y="6858000"/>
                </a:lnTo>
                <a:close/>
              </a:path>
            </a:pathLst>
          </a:custGeom>
          <a:solidFill>
            <a:schemeClr val="bg2">
              <a:lumMod val="60000"/>
              <a:lumOff val="40000"/>
            </a:schemeClr>
          </a:solidFill>
        </p:spPr>
        <p:txBody>
          <a:bodyPr wrap="square" anchor="ctr">
            <a:noAutofit/>
          </a:bodyPr>
          <a:lstStyle>
            <a:lvl1pPr marL="0" indent="0" algn="ctr">
              <a:buNone/>
              <a:defRPr/>
            </a:lvl1pPr>
          </a:lstStyle>
          <a:p>
            <a:r>
              <a:rPr lang="nl-NL" dirty="0"/>
              <a:t>Klik op het pictogram als </a:t>
            </a:r>
            <a:br>
              <a:rPr lang="nl-NL" dirty="0"/>
            </a:br>
            <a:r>
              <a:rPr lang="nl-NL" dirty="0"/>
              <a:t>u een afbeelding wilt toevoegen</a:t>
            </a:r>
          </a:p>
        </p:txBody>
      </p:sp>
    </p:spTree>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dia 02 Wi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1481688"/>
            <a:ext cx="10923588" cy="1495794"/>
          </a:xfrm>
        </p:spPr>
        <p:txBody>
          <a:bodyPr anchor="t" anchorCtr="0">
            <a:spAutoFit/>
          </a:bodyPr>
          <a:lstStyle>
            <a:lvl1pPr>
              <a:lnSpc>
                <a:spcPct val="80000"/>
              </a:lnSpc>
              <a:defRPr sz="6000"/>
            </a:lvl1pPr>
          </a:lstStyle>
          <a:p>
            <a:r>
              <a:rPr lang="nl-NL" dirty="0"/>
              <a:t>Type hier de titel over </a:t>
            </a:r>
            <a:br>
              <a:rPr lang="nl-NL" dirty="0"/>
            </a:br>
            <a:r>
              <a:rPr lang="nl-NL" dirty="0"/>
              <a:t>maximaal twee regels</a:t>
            </a:r>
          </a:p>
        </p:txBody>
      </p:sp>
      <p:sp>
        <p:nvSpPr>
          <p:cNvPr id="14" name="Tijdelijke aanduiding voor dianummer 13"/>
          <p:cNvSpPr>
            <a:spLocks noGrp="1"/>
          </p:cNvSpPr>
          <p:nvPr>
            <p:ph type="sldNum" sz="quarter" idx="12"/>
          </p:nvPr>
        </p:nvSpPr>
        <p:spPr>
          <a:xfrm>
            <a:off x="10800000" y="6480000"/>
            <a:ext cx="720000" cy="378000"/>
          </a:xfrm>
        </p:spPr>
        <p:txBody>
          <a:bodyPr lIns="0" rIns="0"/>
          <a:lstStyle/>
          <a:p>
            <a:fld id="{10A0A6AF-03C5-477E-939A-E28F7E7F05EA}" type="slidenum">
              <a:rPr lang="nl-NL" smtClean="0"/>
              <a:pPr/>
              <a:t>‹nr.›</a:t>
            </a:fld>
            <a:endParaRPr lang="nl-NL" dirty="0"/>
          </a:p>
        </p:txBody>
      </p:sp>
      <p:sp>
        <p:nvSpPr>
          <p:cNvPr id="6" name="Tijdelijke aanduiding voor tekst 6">
            <a:extLst>
              <a:ext uri="{FF2B5EF4-FFF2-40B4-BE49-F238E27FC236}">
                <a16:creationId xmlns:a16="http://schemas.microsoft.com/office/drawing/2014/main" id="{5F04DDE6-80C4-D646-92AC-E24EA61B595F}"/>
              </a:ext>
            </a:extLst>
          </p:cNvPr>
          <p:cNvSpPr>
            <a:spLocks noGrp="1"/>
          </p:cNvSpPr>
          <p:nvPr>
            <p:ph type="body" sz="quarter" idx="13" hasCustomPrompt="1"/>
          </p:nvPr>
        </p:nvSpPr>
        <p:spPr>
          <a:xfrm>
            <a:off x="612000" y="3420000"/>
            <a:ext cx="6708775" cy="369332"/>
          </a:xfrm>
        </p:spPr>
        <p:txBody>
          <a:bodyPr>
            <a:spAutoFit/>
          </a:bodyPr>
          <a:lstStyle>
            <a:lvl1pPr>
              <a:buNone/>
              <a:defRPr baseline="0">
                <a:solidFill>
                  <a:schemeClr val="tx1"/>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7" name="Tijdelijke aanduiding voor datum 11">
            <a:extLst>
              <a:ext uri="{FF2B5EF4-FFF2-40B4-BE49-F238E27FC236}">
                <a16:creationId xmlns:a16="http://schemas.microsoft.com/office/drawing/2014/main" id="{DC012417-CE77-204C-BFCC-E2518F344CE1}"/>
              </a:ext>
            </a:extLst>
          </p:cNvPr>
          <p:cNvSpPr>
            <a:spLocks noGrp="1"/>
          </p:cNvSpPr>
          <p:nvPr>
            <p:ph type="dt" sz="half" idx="10"/>
          </p:nvPr>
        </p:nvSpPr>
        <p:spPr>
          <a:xfrm>
            <a:off x="612000" y="6480000"/>
            <a:ext cx="1770300" cy="378000"/>
          </a:xfrm>
        </p:spPr>
        <p:txBody>
          <a:bodyPr/>
          <a:lstStyle>
            <a:lvl1pPr>
              <a:defRPr>
                <a:solidFill>
                  <a:schemeClr val="tx1"/>
                </a:solidFill>
              </a:defRPr>
            </a:lvl1pPr>
          </a:lstStyle>
          <a:p>
            <a:r>
              <a:rPr lang="nl-NL"/>
              <a:t>Dinsdag 26 Maart 2019</a:t>
            </a:r>
            <a:endParaRPr lang="nl-NL" dirty="0"/>
          </a:p>
        </p:txBody>
      </p:sp>
      <p:sp>
        <p:nvSpPr>
          <p:cNvPr id="8" name="Tijdelijke aanduiding voor voettekst 12">
            <a:extLst>
              <a:ext uri="{FF2B5EF4-FFF2-40B4-BE49-F238E27FC236}">
                <a16:creationId xmlns:a16="http://schemas.microsoft.com/office/drawing/2014/main" id="{FCD6078B-F26E-F44E-8AEC-EC4A0FA01D87}"/>
              </a:ext>
            </a:extLst>
          </p:cNvPr>
          <p:cNvSpPr>
            <a:spLocks noGrp="1"/>
          </p:cNvSpPr>
          <p:nvPr>
            <p:ph type="ftr" sz="quarter" idx="11"/>
          </p:nvPr>
        </p:nvSpPr>
        <p:spPr>
          <a:xfrm>
            <a:off x="2520000" y="6479687"/>
            <a:ext cx="3576000" cy="378000"/>
          </a:xfrm>
        </p:spPr>
        <p:txBody>
          <a:bodyPr/>
          <a:lstStyle>
            <a:lvl1pPr>
              <a:defRPr>
                <a:solidFill>
                  <a:schemeClr val="tx1"/>
                </a:solidFill>
              </a:defRPr>
            </a:lvl1pPr>
          </a:lstStyle>
          <a:p>
            <a:r>
              <a:rPr lang="nl-NL"/>
              <a:t>Nederland Gezond en Wel</a:t>
            </a:r>
            <a:endParaRPr lang="nl-NL" dirty="0"/>
          </a:p>
        </p:txBody>
      </p:sp>
    </p:spTree>
    <p:extLst>
      <p:ext uri="{BB962C8B-B14F-4D97-AF65-F5344CB8AC3E}">
        <p14:creationId xmlns:p14="http://schemas.microsoft.com/office/powerpoint/2010/main" val="26316764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oofdstukdia 02 Wit">
    <p:spTree>
      <p:nvGrpSpPr>
        <p:cNvPr id="1" name=""/>
        <p:cNvGrpSpPr/>
        <p:nvPr/>
      </p:nvGrpSpPr>
      <p:grpSpPr>
        <a:xfrm>
          <a:off x="0" y="0"/>
          <a:ext cx="0" cy="0"/>
          <a:chOff x="0" y="0"/>
          <a:chExt cx="0" cy="0"/>
        </a:xfrm>
      </p:grpSpPr>
      <p:grpSp>
        <p:nvGrpSpPr>
          <p:cNvPr id="9" name="iconen volksgezondheid">
            <a:extLst>
              <a:ext uri="{FF2B5EF4-FFF2-40B4-BE49-F238E27FC236}">
                <a16:creationId xmlns:a16="http://schemas.microsoft.com/office/drawing/2014/main" id="{79028091-DA70-9848-9800-4216978B3435}"/>
              </a:ext>
            </a:extLst>
          </p:cNvPr>
          <p:cNvGrpSpPr/>
          <p:nvPr userDrawn="1"/>
        </p:nvGrpSpPr>
        <p:grpSpPr>
          <a:xfrm>
            <a:off x="-70403" y="-63403"/>
            <a:ext cx="12109695" cy="6956430"/>
            <a:chOff x="-70403" y="-63403"/>
            <a:chExt cx="12109695" cy="6956430"/>
          </a:xfrm>
          <a:solidFill>
            <a:schemeClr val="tx1">
              <a:alpha val="5000"/>
            </a:schemeClr>
          </a:solidFill>
        </p:grpSpPr>
        <p:pic>
          <p:nvPicPr>
            <p:cNvPr id="10" name="Graphic 9">
              <a:extLst>
                <a:ext uri="{FF2B5EF4-FFF2-40B4-BE49-F238E27FC236}">
                  <a16:creationId xmlns:a16="http://schemas.microsoft.com/office/drawing/2014/main" id="{3E249E77-B564-F043-AAD7-68BE9C3512C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953843" y="285828"/>
              <a:ext cx="2224295" cy="1211134"/>
            </a:xfrm>
            <a:prstGeom prst="rect">
              <a:avLst/>
            </a:prstGeom>
          </p:spPr>
        </p:pic>
        <p:pic>
          <p:nvPicPr>
            <p:cNvPr id="11" name="Graphic 10">
              <a:extLst>
                <a:ext uri="{FF2B5EF4-FFF2-40B4-BE49-F238E27FC236}">
                  <a16:creationId xmlns:a16="http://schemas.microsoft.com/office/drawing/2014/main" id="{70ED26DE-5D33-3341-85FF-30A4EA7483F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233311" y="3195533"/>
              <a:ext cx="1972965" cy="2028700"/>
            </a:xfrm>
            <a:prstGeom prst="rect">
              <a:avLst/>
            </a:prstGeom>
          </p:spPr>
        </p:pic>
        <p:pic>
          <p:nvPicPr>
            <p:cNvPr id="12" name="Graphic 11">
              <a:extLst>
                <a:ext uri="{FF2B5EF4-FFF2-40B4-BE49-F238E27FC236}">
                  <a16:creationId xmlns:a16="http://schemas.microsoft.com/office/drawing/2014/main" id="{244F5136-A782-074D-BF3D-777CCB32E28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539312" y="4696844"/>
              <a:ext cx="3625801" cy="2164920"/>
            </a:xfrm>
            <a:prstGeom prst="rect">
              <a:avLst/>
            </a:prstGeom>
          </p:spPr>
        </p:pic>
        <p:pic>
          <p:nvPicPr>
            <p:cNvPr id="13" name="Graphic 12">
              <a:extLst>
                <a:ext uri="{FF2B5EF4-FFF2-40B4-BE49-F238E27FC236}">
                  <a16:creationId xmlns:a16="http://schemas.microsoft.com/office/drawing/2014/main" id="{AB0F1CB5-47A8-1241-86F4-77B6A0C3247B}"/>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8983" y="-63403"/>
              <a:ext cx="2220950" cy="2112612"/>
            </a:xfrm>
            <a:prstGeom prst="rect">
              <a:avLst/>
            </a:prstGeom>
          </p:spPr>
        </p:pic>
        <p:pic>
          <p:nvPicPr>
            <p:cNvPr id="15" name="Graphic 14">
              <a:extLst>
                <a:ext uri="{FF2B5EF4-FFF2-40B4-BE49-F238E27FC236}">
                  <a16:creationId xmlns:a16="http://schemas.microsoft.com/office/drawing/2014/main" id="{8B777F05-D1C6-7342-A3A5-77E2DE3FE777}"/>
                </a:ext>
              </a:extLst>
            </p:cNvPr>
            <p:cNvPicPr>
              <a:picLocks noChangeAspect="1"/>
            </p:cNvPicPr>
            <p:nvPr userDrawn="1"/>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0071012" y="255188"/>
              <a:ext cx="1968280" cy="2445438"/>
            </a:xfrm>
            <a:prstGeom prst="rect">
              <a:avLst/>
            </a:prstGeom>
          </p:spPr>
        </p:pic>
        <p:pic>
          <p:nvPicPr>
            <p:cNvPr id="16" name="Graphic 15">
              <a:extLst>
                <a:ext uri="{FF2B5EF4-FFF2-40B4-BE49-F238E27FC236}">
                  <a16:creationId xmlns:a16="http://schemas.microsoft.com/office/drawing/2014/main" id="{0B362EA9-908C-F041-912F-F520242D3ED4}"/>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8271235" y="1749212"/>
              <a:ext cx="906903" cy="934247"/>
            </a:xfrm>
            <a:prstGeom prst="rect">
              <a:avLst/>
            </a:prstGeom>
          </p:spPr>
        </p:pic>
        <p:pic>
          <p:nvPicPr>
            <p:cNvPr id="17" name="Graphic 16">
              <a:extLst>
                <a:ext uri="{FF2B5EF4-FFF2-40B4-BE49-F238E27FC236}">
                  <a16:creationId xmlns:a16="http://schemas.microsoft.com/office/drawing/2014/main" id="{CAE32692-7B0C-4949-8497-8E31A4EF4C8D}"/>
                </a:ext>
              </a:extLst>
            </p:cNvPr>
            <p:cNvPicPr>
              <a:picLocks noChangeAspect="1"/>
            </p:cNvPicPr>
            <p:nvPr userDrawn="1"/>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8486285" y="4734204"/>
              <a:ext cx="1691386" cy="1608878"/>
            </a:xfrm>
            <a:prstGeom prst="rect">
              <a:avLst/>
            </a:prstGeom>
          </p:spPr>
        </p:pic>
        <p:pic>
          <p:nvPicPr>
            <p:cNvPr id="18" name="Graphic 17">
              <a:extLst>
                <a:ext uri="{FF2B5EF4-FFF2-40B4-BE49-F238E27FC236}">
                  <a16:creationId xmlns:a16="http://schemas.microsoft.com/office/drawing/2014/main" id="{24E6F8CB-C4E9-254E-A40D-C5EBC060329B}"/>
                </a:ext>
              </a:extLst>
            </p:cNvPr>
            <p:cNvPicPr>
              <a:picLocks noChangeAspect="1"/>
            </p:cNvPicPr>
            <p:nvPr userDrawn="1"/>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a:off x="-70403" y="2700626"/>
              <a:ext cx="3719067" cy="4192401"/>
            </a:xfrm>
            <a:prstGeom prst="rect">
              <a:avLst/>
            </a:prstGeom>
          </p:spPr>
        </p:pic>
        <p:pic>
          <p:nvPicPr>
            <p:cNvPr id="19" name="Graphic 18">
              <a:extLst>
                <a:ext uri="{FF2B5EF4-FFF2-40B4-BE49-F238E27FC236}">
                  <a16:creationId xmlns:a16="http://schemas.microsoft.com/office/drawing/2014/main" id="{86722904-FD89-6145-9AF2-1B3C2FEDDDEA}"/>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8964339" y="2817752"/>
              <a:ext cx="1232141" cy="1573827"/>
            </a:xfrm>
            <a:prstGeom prst="rect">
              <a:avLst/>
            </a:prstGeom>
          </p:spPr>
        </p:pic>
        <p:pic>
          <p:nvPicPr>
            <p:cNvPr id="20" name="Graphic 19">
              <a:extLst>
                <a:ext uri="{FF2B5EF4-FFF2-40B4-BE49-F238E27FC236}">
                  <a16:creationId xmlns:a16="http://schemas.microsoft.com/office/drawing/2014/main" id="{B2AD0EAD-A27F-054F-8EE3-74C733713BB8}"/>
                </a:ext>
              </a:extLst>
            </p:cNvPr>
            <p:cNvPicPr>
              <a:picLocks noChangeAspect="1"/>
            </p:cNvPicPr>
            <p:nvPr userDrawn="1"/>
          </p:nvPicPr>
          <p:blipFill>
            <a:blip r:embed="rId20" cstate="print">
              <a:extLst>
                <a:ext uri="{28A0092B-C50C-407E-A947-70E740481C1C}">
                  <a14:useLocalDpi xmlns:a14="http://schemas.microsoft.com/office/drawing/2010/main"/>
                </a:ext>
                <a:ext uri="{96DAC541-7B7A-43D3-8B79-37D633B846F1}">
                  <asvg:svgBlip xmlns:asvg="http://schemas.microsoft.com/office/drawing/2016/SVG/main" xmlns="" r:embed="rId21"/>
                </a:ext>
              </a:extLst>
            </a:blip>
            <a:stretch>
              <a:fillRect/>
            </a:stretch>
          </p:blipFill>
          <p:spPr>
            <a:xfrm flipH="1">
              <a:off x="10537682" y="3655303"/>
              <a:ext cx="1370308" cy="3202697"/>
            </a:xfrm>
            <a:prstGeom prst="rect">
              <a:avLst/>
            </a:prstGeom>
          </p:spPr>
        </p:pic>
        <p:pic>
          <p:nvPicPr>
            <p:cNvPr id="21" name="Graphic 20">
              <a:extLst>
                <a:ext uri="{FF2B5EF4-FFF2-40B4-BE49-F238E27FC236}">
                  <a16:creationId xmlns:a16="http://schemas.microsoft.com/office/drawing/2014/main" id="{091F6CED-796B-084E-A20F-E5E15FE927DB}"/>
                </a:ext>
              </a:extLst>
            </p:cNvPr>
            <p:cNvPicPr>
              <a:picLocks noChangeAspect="1"/>
            </p:cNvPicPr>
            <p:nvPr userDrawn="1"/>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xmlns="" r:embed="rId23"/>
                </a:ext>
              </a:extLst>
            </a:blip>
            <a:stretch>
              <a:fillRect/>
            </a:stretch>
          </p:blipFill>
          <p:spPr>
            <a:xfrm>
              <a:off x="2938988" y="218262"/>
              <a:ext cx="1672372" cy="2365213"/>
            </a:xfrm>
            <a:prstGeom prst="rect">
              <a:avLst/>
            </a:prstGeom>
          </p:spPr>
        </p:pic>
        <p:pic>
          <p:nvPicPr>
            <p:cNvPr id="22" name="Graphic 21">
              <a:extLst>
                <a:ext uri="{FF2B5EF4-FFF2-40B4-BE49-F238E27FC236}">
                  <a16:creationId xmlns:a16="http://schemas.microsoft.com/office/drawing/2014/main" id="{5A36D825-40ED-7F4B-913A-FE2BAA691FD9}"/>
                </a:ext>
              </a:extLst>
            </p:cNvPr>
            <p:cNvPicPr>
              <a:picLocks noChangeAspect="1"/>
            </p:cNvPicPr>
            <p:nvPr userDrawn="1"/>
          </p:nvPicPr>
          <p:blipFill>
            <a:blip r:embed="rId24" cstate="print">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5741969" y="1768885"/>
              <a:ext cx="2257044" cy="2376464"/>
            </a:xfrm>
            <a:prstGeom prst="rect">
              <a:avLst/>
            </a:prstGeom>
          </p:spPr>
        </p:pic>
      </p:grpSp>
      <p:sp>
        <p:nvSpPr>
          <p:cNvPr id="2" name="Titel 1"/>
          <p:cNvSpPr>
            <a:spLocks noGrp="1"/>
          </p:cNvSpPr>
          <p:nvPr>
            <p:ph type="title" hasCustomPrompt="1"/>
          </p:nvPr>
        </p:nvSpPr>
        <p:spPr>
          <a:xfrm>
            <a:off x="576000" y="1481688"/>
            <a:ext cx="10923588" cy="1495794"/>
          </a:xfrm>
        </p:spPr>
        <p:txBody>
          <a:bodyPr anchor="t" anchorCtr="0">
            <a:spAutoFit/>
          </a:bodyPr>
          <a:lstStyle>
            <a:lvl1pPr>
              <a:lnSpc>
                <a:spcPct val="80000"/>
              </a:lnSpc>
              <a:defRPr sz="6000"/>
            </a:lvl1pPr>
          </a:lstStyle>
          <a:p>
            <a:r>
              <a:rPr lang="nl-NL" dirty="0"/>
              <a:t>Type hier de titel over </a:t>
            </a:r>
            <a:br>
              <a:rPr lang="nl-NL" dirty="0"/>
            </a:br>
            <a:r>
              <a:rPr lang="nl-NL" dirty="0"/>
              <a:t>maximaal twee regels</a:t>
            </a:r>
          </a:p>
        </p:txBody>
      </p:sp>
      <p:sp>
        <p:nvSpPr>
          <p:cNvPr id="14" name="Tijdelijke aanduiding voor dianummer 13"/>
          <p:cNvSpPr>
            <a:spLocks noGrp="1"/>
          </p:cNvSpPr>
          <p:nvPr>
            <p:ph type="sldNum" sz="quarter" idx="12"/>
          </p:nvPr>
        </p:nvSpPr>
        <p:spPr>
          <a:xfrm>
            <a:off x="10800000" y="6480000"/>
            <a:ext cx="720000" cy="378000"/>
          </a:xfrm>
        </p:spPr>
        <p:txBody>
          <a:bodyPr lIns="0" rIns="0"/>
          <a:lstStyle/>
          <a:p>
            <a:fld id="{10A0A6AF-03C5-477E-939A-E28F7E7F05EA}" type="slidenum">
              <a:rPr lang="nl-NL" smtClean="0"/>
              <a:pPr/>
              <a:t>‹nr.›</a:t>
            </a:fld>
            <a:endParaRPr lang="nl-NL" dirty="0"/>
          </a:p>
        </p:txBody>
      </p:sp>
      <p:sp>
        <p:nvSpPr>
          <p:cNvPr id="6" name="Tijdelijke aanduiding voor tekst 6">
            <a:extLst>
              <a:ext uri="{FF2B5EF4-FFF2-40B4-BE49-F238E27FC236}">
                <a16:creationId xmlns:a16="http://schemas.microsoft.com/office/drawing/2014/main" id="{5F04DDE6-80C4-D646-92AC-E24EA61B595F}"/>
              </a:ext>
            </a:extLst>
          </p:cNvPr>
          <p:cNvSpPr>
            <a:spLocks noGrp="1"/>
          </p:cNvSpPr>
          <p:nvPr>
            <p:ph type="body" sz="quarter" idx="13" hasCustomPrompt="1"/>
          </p:nvPr>
        </p:nvSpPr>
        <p:spPr>
          <a:xfrm>
            <a:off x="612000" y="3420000"/>
            <a:ext cx="6708775" cy="369332"/>
          </a:xfrm>
        </p:spPr>
        <p:txBody>
          <a:bodyPr>
            <a:spAutoFit/>
          </a:bodyPr>
          <a:lstStyle>
            <a:lvl1pPr>
              <a:buNone/>
              <a:defRPr baseline="0">
                <a:solidFill>
                  <a:schemeClr val="tx1"/>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7" name="Tijdelijke aanduiding voor datum 11">
            <a:extLst>
              <a:ext uri="{FF2B5EF4-FFF2-40B4-BE49-F238E27FC236}">
                <a16:creationId xmlns:a16="http://schemas.microsoft.com/office/drawing/2014/main" id="{DC012417-CE77-204C-BFCC-E2518F344CE1}"/>
              </a:ext>
            </a:extLst>
          </p:cNvPr>
          <p:cNvSpPr>
            <a:spLocks noGrp="1"/>
          </p:cNvSpPr>
          <p:nvPr>
            <p:ph type="dt" sz="half" idx="10"/>
          </p:nvPr>
        </p:nvSpPr>
        <p:spPr>
          <a:xfrm>
            <a:off x="612000" y="6480000"/>
            <a:ext cx="1770300" cy="378000"/>
          </a:xfrm>
        </p:spPr>
        <p:txBody>
          <a:bodyPr/>
          <a:lstStyle>
            <a:lvl1pPr>
              <a:defRPr>
                <a:solidFill>
                  <a:schemeClr val="tx1"/>
                </a:solidFill>
              </a:defRPr>
            </a:lvl1pPr>
          </a:lstStyle>
          <a:p>
            <a:r>
              <a:rPr lang="nl-NL"/>
              <a:t>Dinsdag 26 Maart 2019</a:t>
            </a:r>
            <a:endParaRPr lang="nl-NL" dirty="0"/>
          </a:p>
        </p:txBody>
      </p:sp>
      <p:sp>
        <p:nvSpPr>
          <p:cNvPr id="8" name="Tijdelijke aanduiding voor voettekst 12">
            <a:extLst>
              <a:ext uri="{FF2B5EF4-FFF2-40B4-BE49-F238E27FC236}">
                <a16:creationId xmlns:a16="http://schemas.microsoft.com/office/drawing/2014/main" id="{FCD6078B-F26E-F44E-8AEC-EC4A0FA01D87}"/>
              </a:ext>
            </a:extLst>
          </p:cNvPr>
          <p:cNvSpPr>
            <a:spLocks noGrp="1"/>
          </p:cNvSpPr>
          <p:nvPr>
            <p:ph type="ftr" sz="quarter" idx="11"/>
          </p:nvPr>
        </p:nvSpPr>
        <p:spPr>
          <a:xfrm>
            <a:off x="2520000" y="6479687"/>
            <a:ext cx="3576000" cy="378000"/>
          </a:xfrm>
        </p:spPr>
        <p:txBody>
          <a:bodyPr/>
          <a:lstStyle>
            <a:lvl1pPr>
              <a:defRPr>
                <a:solidFill>
                  <a:schemeClr val="tx1"/>
                </a:solidFill>
              </a:defRPr>
            </a:lvl1pPr>
          </a:lstStyle>
          <a:p>
            <a:r>
              <a:rPr lang="nl-NL"/>
              <a:t>Nederland Gezond en Wel</a:t>
            </a:r>
            <a:endParaRPr lang="nl-NL" dirty="0"/>
          </a:p>
        </p:txBody>
      </p:sp>
    </p:spTree>
    <p:extLst>
      <p:ext uri="{BB962C8B-B14F-4D97-AF65-F5344CB8AC3E}">
        <p14:creationId xmlns:p14="http://schemas.microsoft.com/office/powerpoint/2010/main" val="21517470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oofdstukdia 05 Lichtblauw">
    <p:bg>
      <p:bgPr>
        <a:solidFill>
          <a:schemeClr val="tx2"/>
        </a:solidFill>
        <a:effectLst/>
      </p:bgPr>
    </p:bg>
    <p:spTree>
      <p:nvGrpSpPr>
        <p:cNvPr id="1" name=""/>
        <p:cNvGrpSpPr/>
        <p:nvPr/>
      </p:nvGrpSpPr>
      <p:grpSpPr>
        <a:xfrm>
          <a:off x="0" y="0"/>
          <a:ext cx="0" cy="0"/>
          <a:chOff x="0" y="0"/>
          <a:chExt cx="0" cy="0"/>
        </a:xfrm>
      </p:grpSpPr>
      <p:sp>
        <p:nvSpPr>
          <p:cNvPr id="14" name="Tijdelijke aanduiding voor dianummer 13"/>
          <p:cNvSpPr>
            <a:spLocks noGrp="1"/>
          </p:cNvSpPr>
          <p:nvPr>
            <p:ph type="sldNum" sz="quarter" idx="12"/>
          </p:nvPr>
        </p:nvSpPr>
        <p:spPr>
          <a:xfrm>
            <a:off x="10800000" y="6480000"/>
            <a:ext cx="720000" cy="378000"/>
          </a:xfrm>
        </p:spPr>
        <p:txBody>
          <a:bodyPr lIns="0" rIns="0"/>
          <a:lstStyle>
            <a:lvl1pPr>
              <a:defRPr>
                <a:solidFill>
                  <a:schemeClr val="bg1"/>
                </a:solidFill>
              </a:defRPr>
            </a:lvl1pPr>
          </a:lstStyle>
          <a:p>
            <a:fld id="{10A0A6AF-03C5-477E-939A-E28F7E7F05EA}" type="slidenum">
              <a:rPr lang="nl-NL" smtClean="0"/>
              <a:pPr/>
              <a:t>‹nr.›</a:t>
            </a:fld>
            <a:endParaRPr lang="nl-NL" dirty="0"/>
          </a:p>
        </p:txBody>
      </p:sp>
      <p:sp>
        <p:nvSpPr>
          <p:cNvPr id="7" name="Titel 1">
            <a:extLst>
              <a:ext uri="{FF2B5EF4-FFF2-40B4-BE49-F238E27FC236}">
                <a16:creationId xmlns:a16="http://schemas.microsoft.com/office/drawing/2014/main" id="{52450AE9-4D7E-DF43-9449-D62E52ADD977}"/>
              </a:ext>
            </a:extLst>
          </p:cNvPr>
          <p:cNvSpPr>
            <a:spLocks noGrp="1"/>
          </p:cNvSpPr>
          <p:nvPr>
            <p:ph type="title" hasCustomPrompt="1"/>
          </p:nvPr>
        </p:nvSpPr>
        <p:spPr>
          <a:xfrm>
            <a:off x="576000" y="1477907"/>
            <a:ext cx="10923588" cy="1495794"/>
          </a:xfrm>
        </p:spPr>
        <p:txBody>
          <a:bodyPr anchor="t" anchorCtr="0">
            <a:spAutoFit/>
          </a:bodyPr>
          <a:lstStyle>
            <a:lvl1pPr>
              <a:lnSpc>
                <a:spcPct val="80000"/>
              </a:lnSpc>
              <a:defRPr sz="6000">
                <a:solidFill>
                  <a:schemeClr val="bg1"/>
                </a:solidFill>
              </a:defRPr>
            </a:lvl1pPr>
          </a:lstStyle>
          <a:p>
            <a:r>
              <a:rPr lang="nl-NL" dirty="0"/>
              <a:t>Type hier de titel over </a:t>
            </a:r>
            <a:br>
              <a:rPr lang="nl-NL" dirty="0"/>
            </a:br>
            <a:r>
              <a:rPr lang="nl-NL" dirty="0"/>
              <a:t>maximaal twee regels</a:t>
            </a:r>
          </a:p>
        </p:txBody>
      </p:sp>
      <p:sp>
        <p:nvSpPr>
          <p:cNvPr id="10" name="Tijdelijke aanduiding voor tekst 6">
            <a:extLst>
              <a:ext uri="{FF2B5EF4-FFF2-40B4-BE49-F238E27FC236}">
                <a16:creationId xmlns:a16="http://schemas.microsoft.com/office/drawing/2014/main" id="{9D8E5C0A-7C94-F549-B9DC-FAA2E8764095}"/>
              </a:ext>
            </a:extLst>
          </p:cNvPr>
          <p:cNvSpPr>
            <a:spLocks noGrp="1"/>
          </p:cNvSpPr>
          <p:nvPr>
            <p:ph type="body" sz="quarter" idx="13" hasCustomPrompt="1"/>
          </p:nvPr>
        </p:nvSpPr>
        <p:spPr>
          <a:xfrm>
            <a:off x="612000" y="3420000"/>
            <a:ext cx="10946588" cy="369332"/>
          </a:xfrm>
        </p:spPr>
        <p:txBody>
          <a:bodyPr wrap="square">
            <a:spAutoFit/>
          </a:bodyPr>
          <a:lstStyle>
            <a:lvl1pPr>
              <a:buNone/>
              <a:defRPr baseline="0">
                <a:solidFill>
                  <a:srgbClr val="FFFFFF"/>
                </a:solidFill>
              </a:defRPr>
            </a:lvl1pPr>
            <a:lvl2pPr>
              <a:buNone/>
              <a:defRPr/>
            </a:lvl2pPr>
            <a:lvl3pPr>
              <a:buNone/>
              <a:defRPr/>
            </a:lvl3pPr>
            <a:lvl4pPr>
              <a:buNone/>
              <a:defRPr/>
            </a:lvl4pPr>
            <a:lvl5pPr>
              <a:buNone/>
              <a:defRPr/>
            </a:lvl5pPr>
          </a:lstStyle>
          <a:p>
            <a:pPr lvl="0"/>
            <a:r>
              <a:rPr lang="nl-NL" dirty="0"/>
              <a:t>Klik om de subtitel stijl van het model te bewerken</a:t>
            </a:r>
          </a:p>
        </p:txBody>
      </p:sp>
      <p:sp>
        <p:nvSpPr>
          <p:cNvPr id="12" name="Tijdelijke aanduiding voor datum 11"/>
          <p:cNvSpPr>
            <a:spLocks noGrp="1"/>
          </p:cNvSpPr>
          <p:nvPr>
            <p:ph type="dt" sz="half" idx="10"/>
          </p:nvPr>
        </p:nvSpPr>
        <p:spPr>
          <a:xfrm>
            <a:off x="612000" y="6480000"/>
            <a:ext cx="1770300" cy="378000"/>
          </a:xfrm>
        </p:spPr>
        <p:txBody>
          <a:bodyPr/>
          <a:lstStyle>
            <a:lvl1pPr>
              <a:defRPr>
                <a:solidFill>
                  <a:schemeClr val="bg1"/>
                </a:solidFill>
              </a:defRPr>
            </a:lvl1pPr>
          </a:lstStyle>
          <a:p>
            <a:r>
              <a:rPr lang="nl-NL"/>
              <a:t>Dinsdag 26 Maart 2019</a:t>
            </a:r>
            <a:endParaRPr lang="nl-NL" dirty="0"/>
          </a:p>
        </p:txBody>
      </p:sp>
      <p:sp>
        <p:nvSpPr>
          <p:cNvPr id="13" name="Tijdelijke aanduiding voor voettekst 12"/>
          <p:cNvSpPr>
            <a:spLocks noGrp="1"/>
          </p:cNvSpPr>
          <p:nvPr>
            <p:ph type="ftr" sz="quarter" idx="11"/>
          </p:nvPr>
        </p:nvSpPr>
        <p:spPr/>
        <p:txBody>
          <a:bodyPr/>
          <a:lstStyle>
            <a:lvl1pPr>
              <a:defRPr>
                <a:solidFill>
                  <a:schemeClr val="bg1"/>
                </a:solidFill>
              </a:defRPr>
            </a:lvl1pPr>
          </a:lstStyle>
          <a:p>
            <a:r>
              <a:rPr lang="nl-NL"/>
              <a:t>Nederland Gezond en Wel</a:t>
            </a:r>
            <a:endParaRPr lang="nl-NL" dirty="0"/>
          </a:p>
        </p:txBody>
      </p:sp>
    </p:spTree>
    <p:extLst>
      <p:ext uri="{BB962C8B-B14F-4D97-AF65-F5344CB8AC3E}">
        <p14:creationId xmlns:p14="http://schemas.microsoft.com/office/powerpoint/2010/main" val="32379255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5.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105400"/>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04200"/>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8"/>
            <a:endParaRPr lang="nl-NL" dirty="0"/>
          </a:p>
        </p:txBody>
      </p:sp>
      <p:sp>
        <p:nvSpPr>
          <p:cNvPr id="11" name="Tijdelijke aanduiding voor datum 3"/>
          <p:cNvSpPr>
            <a:spLocks noGrp="1"/>
          </p:cNvSpPr>
          <p:nvPr>
            <p:ph type="dt" sz="half" idx="2"/>
          </p:nvPr>
        </p:nvSpPr>
        <p:spPr>
          <a:xfrm>
            <a:off x="630000" y="6480000"/>
            <a:ext cx="18900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a:t>Dinsdag 26 Maart 2019</a:t>
            </a:r>
            <a:endParaRPr lang="nl-NL" dirty="0"/>
          </a:p>
        </p:txBody>
      </p:sp>
      <p:sp>
        <p:nvSpPr>
          <p:cNvPr id="14" name="Tijdelijke aanduiding voor voettekst 4"/>
          <p:cNvSpPr>
            <a:spLocks noGrp="1"/>
          </p:cNvSpPr>
          <p:nvPr>
            <p:ph type="ftr" sz="quarter" idx="3"/>
          </p:nvPr>
        </p:nvSpPr>
        <p:spPr>
          <a:xfrm>
            <a:off x="2520000" y="6479687"/>
            <a:ext cx="35760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a:t>Nederland Gezond en Wel</a:t>
            </a:r>
            <a:endParaRPr lang="nl-NL" dirty="0"/>
          </a:p>
        </p:txBody>
      </p:sp>
      <p:sp>
        <p:nvSpPr>
          <p:cNvPr id="15"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b="0" i="0">
                <a:solidFill>
                  <a:schemeClr val="tx1"/>
                </a:solidFill>
                <a:latin typeface="Calibri Regulier" charset="0"/>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8BC0A9DC-1B37-374F-96C5-6FFC5C97FDF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524000" y="0"/>
            <a:ext cx="9144000" cy="1012698"/>
          </a:xfrm>
          <a:prstGeom prst="rect">
            <a:avLst/>
          </a:prstGeom>
        </p:spPr>
      </p:pic>
      <p:pic>
        <p:nvPicPr>
          <p:cNvPr id="10" name="Afbeelding 9">
            <a:extLst>
              <a:ext uri="{FF2B5EF4-FFF2-40B4-BE49-F238E27FC236}">
                <a16:creationId xmlns:a16="http://schemas.microsoft.com/office/drawing/2014/main" id="{2A5A09AB-B5DF-4B44-88FD-0F241B399C1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743" r:id="rId2"/>
    <p:sldLayoutId id="2147483744" r:id="rId3"/>
    <p:sldLayoutId id="2147483745" r:id="rId4"/>
    <p:sldLayoutId id="2147483757" r:id="rId5"/>
    <p:sldLayoutId id="2147483758" r:id="rId6"/>
  </p:sldLayoutIdLst>
  <p:hf hdr="0"/>
  <p:txStyles>
    <p:titleStyle>
      <a:lvl1pPr algn="l" defTabSz="914400" rtl="0" eaLnBrk="1" latinLnBrk="0" hangingPunct="1">
        <a:lnSpc>
          <a:spcPct val="90000"/>
        </a:lnSpc>
        <a:spcBef>
          <a:spcPct val="0"/>
        </a:spcBef>
        <a:buNone/>
        <a:defRPr sz="3600" b="0" i="0" kern="1200" baseline="0">
          <a:solidFill>
            <a:schemeClr val="tx2"/>
          </a:solidFill>
          <a:latin typeface="Calibri"/>
          <a:ea typeface="+mj-ea"/>
          <a:cs typeface="Calibri"/>
        </a:defRPr>
      </a:lvl1pPr>
    </p:titleStyle>
    <p:bodyStyle>
      <a:lvl1pPr marL="316800" indent="-316800" algn="l" defTabSz="914400" rtl="0" eaLnBrk="1" latinLnBrk="0" hangingPunct="1">
        <a:lnSpc>
          <a:spcPct val="100000"/>
        </a:lnSpc>
        <a:spcBef>
          <a:spcPts val="1200"/>
        </a:spcBef>
        <a:buClr>
          <a:srgbClr val="00B0F0"/>
        </a:buClr>
        <a:buSzPct val="80000"/>
        <a:buFont typeface=".AppleSystemUIFont" charset="-120"/>
        <a:buChar char="•"/>
        <a:defRPr sz="2400" b="0" i="0" kern="1200">
          <a:solidFill>
            <a:schemeClr val="tx1"/>
          </a:solidFill>
          <a:latin typeface="Calibri"/>
          <a:ea typeface="+mn-ea"/>
          <a:cs typeface="Calibri"/>
        </a:defRPr>
      </a:lvl1pPr>
      <a:lvl2pPr marL="630000" indent="-316800" algn="l" defTabSz="914400" rtl="0" eaLnBrk="1" latinLnBrk="0" hangingPunct="1">
        <a:lnSpc>
          <a:spcPct val="100000"/>
        </a:lnSpc>
        <a:spcBef>
          <a:spcPts val="1000"/>
        </a:spcBef>
        <a:buClr>
          <a:srgbClr val="00B0F0"/>
        </a:buClr>
        <a:buFont typeface=".AppleSystemUIFont" charset="-120"/>
        <a:buChar char="•"/>
        <a:defRPr sz="2000" b="0" i="0" kern="1200">
          <a:solidFill>
            <a:schemeClr val="tx1"/>
          </a:solidFill>
          <a:latin typeface="Calibri"/>
          <a:ea typeface="+mn-ea"/>
          <a:cs typeface="Calibri"/>
        </a:defRPr>
      </a:lvl2pPr>
      <a:lvl3pPr marL="946800" indent="-316800" algn="l" defTabSz="914400" rtl="0" eaLnBrk="1" latinLnBrk="0" hangingPunct="1">
        <a:lnSpc>
          <a:spcPct val="100000"/>
        </a:lnSpc>
        <a:spcBef>
          <a:spcPts val="800"/>
        </a:spcBef>
        <a:buClr>
          <a:srgbClr val="00B0F0"/>
        </a:buClr>
        <a:buFont typeface=".AppleSystemUIFont" charset="-120"/>
        <a:buChar char="•"/>
        <a:defRPr sz="1800" b="0" i="0" kern="1200">
          <a:solidFill>
            <a:schemeClr val="tx1"/>
          </a:solidFill>
          <a:latin typeface="Calibri"/>
          <a:ea typeface="+mn-ea"/>
          <a:cs typeface="Calibri"/>
        </a:defRPr>
      </a:lvl3pPr>
      <a:lvl4pPr marL="1260000" indent="-316800" algn="l" defTabSz="914400" rtl="0" eaLnBrk="1" latinLnBrk="0" hangingPunct="1">
        <a:lnSpc>
          <a:spcPct val="100000"/>
        </a:lnSpc>
        <a:spcBef>
          <a:spcPts val="600"/>
        </a:spcBef>
        <a:buClr>
          <a:srgbClr val="00B0F0"/>
        </a:buClr>
        <a:buFont typeface=".AppleSystemUIFont" charset="-120"/>
        <a:buChar char="•"/>
        <a:defRPr sz="1800" b="0" i="0" kern="1200">
          <a:solidFill>
            <a:schemeClr val="tx1"/>
          </a:solidFill>
          <a:latin typeface="Calibri"/>
          <a:ea typeface="+mn-ea"/>
          <a:cs typeface="Calibri"/>
        </a:defRPr>
      </a:lvl4pPr>
      <a:lvl5pPr marL="1576800" indent="-316800" algn="l" defTabSz="914400" rtl="0" eaLnBrk="1" latinLnBrk="0" hangingPunct="1">
        <a:lnSpc>
          <a:spcPct val="100000"/>
        </a:lnSpc>
        <a:spcBef>
          <a:spcPts val="600"/>
        </a:spcBef>
        <a:buClr>
          <a:srgbClr val="00B0F0"/>
        </a:buClr>
        <a:buFont typeface=".AppleSystemUIFont" charset="-120"/>
        <a:buChar char="•"/>
        <a:defRPr sz="1600" b="0" i="0" kern="1200">
          <a:solidFill>
            <a:schemeClr val="tx1"/>
          </a:solidFill>
          <a:latin typeface="Calibri"/>
          <a:ea typeface="+mn-ea"/>
          <a:cs typeface="Calibri"/>
        </a:defRPr>
      </a:lvl5pPr>
      <a:lvl6pPr marL="1890000" indent="-316800" algn="l" defTabSz="914400" rtl="0" eaLnBrk="1" latinLnBrk="0" hangingPunct="1">
        <a:lnSpc>
          <a:spcPct val="100000"/>
        </a:lnSpc>
        <a:spcBef>
          <a:spcPts val="600"/>
        </a:spcBef>
        <a:buClr>
          <a:srgbClr val="00B0F0"/>
        </a:buClr>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b="0" i="0" kern="1200">
          <a:solidFill>
            <a:schemeClr val="tx1">
              <a:lumMod val="65000"/>
              <a:lumOff val="35000"/>
            </a:schemeClr>
          </a:solidFill>
          <a:latin typeface="Calibri"/>
          <a:ea typeface="+mn-ea"/>
          <a:cs typeface="Calibri"/>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1094" userDrawn="1">
          <p15:clr>
            <a:srgbClr val="F26B43"/>
          </p15:clr>
        </p15:guide>
        <p15:guide id="11" pos="393"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86" userDrawn="1">
          <p15:clr>
            <a:srgbClr val="F26B43"/>
          </p15:clr>
        </p15:guide>
        <p15:guide id="19"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105400"/>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04200"/>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8"/>
            <a:endParaRPr lang="nl-NL" dirty="0"/>
          </a:p>
        </p:txBody>
      </p:sp>
      <p:sp>
        <p:nvSpPr>
          <p:cNvPr id="11" name="Tijdelijke aanduiding voor datum 3"/>
          <p:cNvSpPr>
            <a:spLocks noGrp="1"/>
          </p:cNvSpPr>
          <p:nvPr>
            <p:ph type="dt" sz="half" idx="2"/>
          </p:nvPr>
        </p:nvSpPr>
        <p:spPr>
          <a:xfrm>
            <a:off x="630000" y="6480000"/>
            <a:ext cx="17703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a:t>Dinsdag 26 Maart 2019</a:t>
            </a:r>
            <a:endParaRPr lang="nl-NL" dirty="0"/>
          </a:p>
        </p:txBody>
      </p:sp>
      <p:sp>
        <p:nvSpPr>
          <p:cNvPr id="14" name="Tijdelijke aanduiding voor voettekst 4"/>
          <p:cNvSpPr>
            <a:spLocks noGrp="1"/>
          </p:cNvSpPr>
          <p:nvPr>
            <p:ph type="ftr" sz="quarter" idx="3"/>
          </p:nvPr>
        </p:nvSpPr>
        <p:spPr>
          <a:xfrm>
            <a:off x="2520000" y="6479687"/>
            <a:ext cx="35760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a:t>Nederland Gezond en Wel</a:t>
            </a:r>
            <a:endParaRPr lang="nl-NL" dirty="0"/>
          </a:p>
        </p:txBody>
      </p:sp>
      <p:sp>
        <p:nvSpPr>
          <p:cNvPr id="15"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b="0" i="0">
                <a:solidFill>
                  <a:schemeClr val="tx1"/>
                </a:solidFill>
                <a:latin typeface="Calibri Regulier" charset="0"/>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88095851"/>
      </p:ext>
    </p:extLst>
  </p:cSld>
  <p:clrMap bg1="lt1" tx1="dk1" bg2="lt2" tx2="dk2" accent1="accent1" accent2="accent2" accent3="accent3" accent4="accent4" accent5="accent5" accent6="accent6" hlink="hlink" folHlink="folHlink"/>
  <p:sldLayoutIdLst>
    <p:sldLayoutId id="2147483774" r:id="rId1"/>
    <p:sldLayoutId id="2147483848" r:id="rId2"/>
    <p:sldLayoutId id="2147483840" r:id="rId3"/>
    <p:sldLayoutId id="2147483841" r:id="rId4"/>
    <p:sldLayoutId id="2147483775" r:id="rId5"/>
    <p:sldLayoutId id="2147483842" r:id="rId6"/>
    <p:sldLayoutId id="2147483776" r:id="rId7"/>
    <p:sldLayoutId id="2147483843" r:id="rId8"/>
    <p:sldLayoutId id="2147483777" r:id="rId9"/>
    <p:sldLayoutId id="2147483844" r:id="rId10"/>
    <p:sldLayoutId id="2147483778" r:id="rId11"/>
    <p:sldLayoutId id="2147483845" r:id="rId12"/>
    <p:sldLayoutId id="2147483779" r:id="rId13"/>
    <p:sldLayoutId id="2147483846" r:id="rId14"/>
    <p:sldLayoutId id="2147483780" r:id="rId15"/>
    <p:sldLayoutId id="2147483847" r:id="rId16"/>
    <p:sldLayoutId id="2147483781" r:id="rId17"/>
    <p:sldLayoutId id="2147483782" r:id="rId18"/>
    <p:sldLayoutId id="2147483783" r:id="rId19"/>
    <p:sldLayoutId id="2147483784" r:id="rId20"/>
    <p:sldLayoutId id="2147483853" r:id="rId21"/>
  </p:sldLayoutIdLst>
  <p:hf hdr="0"/>
  <p:txStyles>
    <p:titleStyle>
      <a:lvl1pPr algn="l" defTabSz="914400" rtl="0" eaLnBrk="1" latinLnBrk="0" hangingPunct="1">
        <a:lnSpc>
          <a:spcPct val="90000"/>
        </a:lnSpc>
        <a:spcBef>
          <a:spcPct val="0"/>
        </a:spcBef>
        <a:buNone/>
        <a:defRPr sz="3600" b="0" i="0" kern="1200" baseline="0">
          <a:solidFill>
            <a:schemeClr val="tx2"/>
          </a:solidFill>
          <a:latin typeface="Calibri"/>
          <a:ea typeface="+mj-ea"/>
          <a:cs typeface="Calibri"/>
        </a:defRPr>
      </a:lvl1pPr>
    </p:titleStyle>
    <p:bodyStyle>
      <a:lvl1pPr marL="316800" indent="-316800" algn="l" defTabSz="914400" rtl="0" eaLnBrk="1" latinLnBrk="0" hangingPunct="1">
        <a:lnSpc>
          <a:spcPct val="100000"/>
        </a:lnSpc>
        <a:spcBef>
          <a:spcPts val="1200"/>
        </a:spcBef>
        <a:buClr>
          <a:srgbClr val="00B0F0"/>
        </a:buClr>
        <a:buSzPct val="80000"/>
        <a:buFont typeface=".AppleSystemUIFont" charset="-120"/>
        <a:buChar char="•"/>
        <a:defRPr sz="2400" b="0" i="0" kern="1200">
          <a:solidFill>
            <a:schemeClr val="tx1"/>
          </a:solidFill>
          <a:latin typeface="Calibri"/>
          <a:ea typeface="+mn-ea"/>
          <a:cs typeface="Calibri"/>
        </a:defRPr>
      </a:lvl1pPr>
      <a:lvl2pPr marL="630000" indent="-316800" algn="l" defTabSz="914400" rtl="0" eaLnBrk="1" latinLnBrk="0" hangingPunct="1">
        <a:lnSpc>
          <a:spcPct val="100000"/>
        </a:lnSpc>
        <a:spcBef>
          <a:spcPts val="1000"/>
        </a:spcBef>
        <a:buClr>
          <a:srgbClr val="00B0F0"/>
        </a:buClr>
        <a:buFont typeface=".AppleSystemUIFont" charset="-120"/>
        <a:buChar char="•"/>
        <a:defRPr sz="2000" b="0" i="0" kern="1200">
          <a:solidFill>
            <a:schemeClr val="tx1"/>
          </a:solidFill>
          <a:latin typeface="Calibri"/>
          <a:ea typeface="+mn-ea"/>
          <a:cs typeface="Calibri"/>
        </a:defRPr>
      </a:lvl2pPr>
      <a:lvl3pPr marL="946800" indent="-316800" algn="l" defTabSz="914400" rtl="0" eaLnBrk="1" latinLnBrk="0" hangingPunct="1">
        <a:lnSpc>
          <a:spcPct val="100000"/>
        </a:lnSpc>
        <a:spcBef>
          <a:spcPts val="800"/>
        </a:spcBef>
        <a:buClr>
          <a:srgbClr val="00B0F0"/>
        </a:buClr>
        <a:buFont typeface=".AppleSystemUIFont" charset="-120"/>
        <a:buChar char="•"/>
        <a:defRPr sz="1800" b="0" i="0" kern="1200">
          <a:solidFill>
            <a:schemeClr val="tx1"/>
          </a:solidFill>
          <a:latin typeface="Calibri"/>
          <a:ea typeface="+mn-ea"/>
          <a:cs typeface="Calibri"/>
        </a:defRPr>
      </a:lvl3pPr>
      <a:lvl4pPr marL="1260000" indent="-316800" algn="l" defTabSz="914400" rtl="0" eaLnBrk="1" latinLnBrk="0" hangingPunct="1">
        <a:lnSpc>
          <a:spcPct val="100000"/>
        </a:lnSpc>
        <a:spcBef>
          <a:spcPts val="600"/>
        </a:spcBef>
        <a:buClr>
          <a:srgbClr val="00B0F0"/>
        </a:buClr>
        <a:buFont typeface=".AppleSystemUIFont" charset="-120"/>
        <a:buChar char="•"/>
        <a:defRPr sz="1800" b="0" i="0" kern="1200">
          <a:solidFill>
            <a:schemeClr val="tx1"/>
          </a:solidFill>
          <a:latin typeface="Calibri"/>
          <a:ea typeface="+mn-ea"/>
          <a:cs typeface="Calibri"/>
        </a:defRPr>
      </a:lvl4pPr>
      <a:lvl5pPr marL="1576800" indent="-316800" algn="l" defTabSz="914400" rtl="0" eaLnBrk="1" latinLnBrk="0" hangingPunct="1">
        <a:lnSpc>
          <a:spcPct val="100000"/>
        </a:lnSpc>
        <a:spcBef>
          <a:spcPts val="600"/>
        </a:spcBef>
        <a:buClr>
          <a:srgbClr val="00B0F0"/>
        </a:buClr>
        <a:buFont typeface=".AppleSystemUIFont" charset="-120"/>
        <a:buChar char="•"/>
        <a:defRPr sz="1600" b="0" i="0" kern="1200">
          <a:solidFill>
            <a:schemeClr val="tx1"/>
          </a:solidFill>
          <a:latin typeface="Calibri"/>
          <a:ea typeface="+mn-ea"/>
          <a:cs typeface="Calibri"/>
        </a:defRPr>
      </a:lvl5pPr>
      <a:lvl6pPr marL="1890000" indent="-316800" algn="l" defTabSz="914400" rtl="0" eaLnBrk="1" latinLnBrk="0" hangingPunct="1">
        <a:lnSpc>
          <a:spcPct val="100000"/>
        </a:lnSpc>
        <a:spcBef>
          <a:spcPts val="600"/>
        </a:spcBef>
        <a:buClr>
          <a:srgbClr val="00B0F0"/>
        </a:buClr>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b="0" i="0" kern="1200">
          <a:solidFill>
            <a:schemeClr val="tx1">
              <a:lumMod val="65000"/>
              <a:lumOff val="35000"/>
            </a:schemeClr>
          </a:solidFill>
          <a:latin typeface="Calibri"/>
          <a:ea typeface="+mn-ea"/>
          <a:cs typeface="Calibri"/>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393">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8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105400"/>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04200"/>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8"/>
            <a:endParaRPr lang="nl-NL" dirty="0"/>
          </a:p>
        </p:txBody>
      </p:sp>
      <p:sp>
        <p:nvSpPr>
          <p:cNvPr id="11" name="Tijdelijke aanduiding voor datum 3"/>
          <p:cNvSpPr>
            <a:spLocks noGrp="1"/>
          </p:cNvSpPr>
          <p:nvPr>
            <p:ph type="dt" sz="half" idx="2"/>
          </p:nvPr>
        </p:nvSpPr>
        <p:spPr>
          <a:xfrm>
            <a:off x="630000" y="6480000"/>
            <a:ext cx="17703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a:t>Dinsdag 26 Maart 2019</a:t>
            </a:r>
            <a:endParaRPr lang="nl-NL" dirty="0"/>
          </a:p>
        </p:txBody>
      </p:sp>
      <p:sp>
        <p:nvSpPr>
          <p:cNvPr id="14" name="Tijdelijke aanduiding voor voettekst 4"/>
          <p:cNvSpPr>
            <a:spLocks noGrp="1"/>
          </p:cNvSpPr>
          <p:nvPr>
            <p:ph type="ftr" sz="quarter" idx="3"/>
          </p:nvPr>
        </p:nvSpPr>
        <p:spPr>
          <a:xfrm>
            <a:off x="2520000" y="6479687"/>
            <a:ext cx="35760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a:t>Nederland Gezond en Wel</a:t>
            </a:r>
            <a:endParaRPr lang="nl-NL" dirty="0"/>
          </a:p>
        </p:txBody>
      </p:sp>
      <p:sp>
        <p:nvSpPr>
          <p:cNvPr id="15"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b="0" i="0">
                <a:solidFill>
                  <a:schemeClr val="tx1"/>
                </a:solidFill>
                <a:latin typeface="Calibri Regulier" charset="0"/>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1953356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Lst>
  <p:hf hdr="0"/>
  <p:txStyles>
    <p:titleStyle>
      <a:lvl1pPr algn="l" defTabSz="914400" rtl="0" eaLnBrk="1" latinLnBrk="0" hangingPunct="1">
        <a:lnSpc>
          <a:spcPct val="90000"/>
        </a:lnSpc>
        <a:spcBef>
          <a:spcPct val="0"/>
        </a:spcBef>
        <a:buNone/>
        <a:defRPr sz="3600" b="0" i="0" kern="1200" baseline="0">
          <a:solidFill>
            <a:schemeClr val="tx2"/>
          </a:solidFill>
          <a:latin typeface="Calibri"/>
          <a:ea typeface="+mj-ea"/>
          <a:cs typeface="Calibri"/>
        </a:defRPr>
      </a:lvl1pPr>
    </p:titleStyle>
    <p:bodyStyle>
      <a:lvl1pPr marL="0" indent="-144000" algn="l" defTabSz="914400" rtl="0" eaLnBrk="1" latinLnBrk="0" hangingPunct="1">
        <a:lnSpc>
          <a:spcPct val="100000"/>
        </a:lnSpc>
        <a:spcBef>
          <a:spcPts val="1200"/>
        </a:spcBef>
        <a:buClr>
          <a:schemeClr val="bg2"/>
        </a:buClr>
        <a:buSzPct val="80000"/>
        <a:buFont typeface=".AppleSystemUIFont" charset="-120"/>
        <a:buChar char="•"/>
        <a:defRPr sz="2400" b="0" i="0" kern="1200">
          <a:solidFill>
            <a:schemeClr val="tx1"/>
          </a:solidFill>
          <a:latin typeface="Calibri"/>
          <a:ea typeface="+mn-ea"/>
          <a:cs typeface="Calibri"/>
        </a:defRPr>
      </a:lvl1pPr>
      <a:lvl2pPr marL="288000" indent="-144000" algn="l" defTabSz="914400" rtl="0" eaLnBrk="1" latinLnBrk="0" hangingPunct="1">
        <a:lnSpc>
          <a:spcPct val="100000"/>
        </a:lnSpc>
        <a:spcBef>
          <a:spcPts val="1000"/>
        </a:spcBef>
        <a:buClr>
          <a:schemeClr val="bg2"/>
        </a:buClr>
        <a:buSzPct val="80000"/>
        <a:buFont typeface=".AppleSystemUIFont" charset="-120"/>
        <a:buChar char="•"/>
        <a:defRPr sz="2000" b="0" i="0" kern="1200">
          <a:solidFill>
            <a:schemeClr val="tx1"/>
          </a:solidFill>
          <a:latin typeface="Calibri"/>
          <a:ea typeface="+mn-ea"/>
          <a:cs typeface="Calibri"/>
        </a:defRPr>
      </a:lvl2pPr>
      <a:lvl3pPr marL="576000" indent="-144000" algn="l" defTabSz="914400" rtl="0" eaLnBrk="1" latinLnBrk="0" hangingPunct="1">
        <a:lnSpc>
          <a:spcPct val="100000"/>
        </a:lnSpc>
        <a:spcBef>
          <a:spcPts val="800"/>
        </a:spcBef>
        <a:buClr>
          <a:schemeClr val="bg2"/>
        </a:buClr>
        <a:buSzPct val="80000"/>
        <a:buFont typeface=".AppleSystemUIFont" charset="-120"/>
        <a:buChar char="•"/>
        <a:defRPr sz="1800" b="0" i="0" kern="1200">
          <a:solidFill>
            <a:schemeClr val="tx1"/>
          </a:solidFill>
          <a:latin typeface="Calibri"/>
          <a:ea typeface="+mn-ea"/>
          <a:cs typeface="Calibri"/>
        </a:defRPr>
      </a:lvl3pPr>
      <a:lvl4pPr marL="864000" indent="-144000" algn="l" defTabSz="914400" rtl="0" eaLnBrk="1" latinLnBrk="0" hangingPunct="1">
        <a:lnSpc>
          <a:spcPct val="100000"/>
        </a:lnSpc>
        <a:spcBef>
          <a:spcPts val="600"/>
        </a:spcBef>
        <a:buClr>
          <a:schemeClr val="bg2"/>
        </a:buClr>
        <a:buSzPct val="80000"/>
        <a:buFont typeface=".AppleSystemUIFont" charset="-120"/>
        <a:buChar char="•"/>
        <a:defRPr sz="1800" b="0" i="0" kern="1200">
          <a:solidFill>
            <a:schemeClr val="tx1"/>
          </a:solidFill>
          <a:latin typeface="Calibri"/>
          <a:ea typeface="+mn-ea"/>
          <a:cs typeface="Calibri"/>
        </a:defRPr>
      </a:lvl4pPr>
      <a:lvl5pPr marL="1080000" indent="-144000" algn="l" defTabSz="914400" rtl="0" eaLnBrk="1" latinLnBrk="0" hangingPunct="1">
        <a:lnSpc>
          <a:spcPct val="100000"/>
        </a:lnSpc>
        <a:spcBef>
          <a:spcPts val="600"/>
        </a:spcBef>
        <a:buClr>
          <a:schemeClr val="bg2"/>
        </a:buClr>
        <a:buSzPct val="80000"/>
        <a:buFont typeface=".AppleSystemUIFont" charset="-120"/>
        <a:buChar char="•"/>
        <a:defRPr sz="1600" b="0" i="0" kern="1200">
          <a:solidFill>
            <a:schemeClr val="tx1"/>
          </a:solidFill>
          <a:latin typeface="Calibri"/>
          <a:ea typeface="+mn-ea"/>
          <a:cs typeface="Calibri"/>
        </a:defRPr>
      </a:lvl5pPr>
      <a:lvl6pPr marL="1296000" indent="-144000" algn="l" defTabSz="914400" rtl="0" eaLnBrk="1" latinLnBrk="0" hangingPunct="1">
        <a:lnSpc>
          <a:spcPct val="100000"/>
        </a:lnSpc>
        <a:spcBef>
          <a:spcPts val="600"/>
        </a:spcBef>
        <a:buClr>
          <a:schemeClr val="bg2"/>
        </a:buClr>
        <a:buSzPct val="80000"/>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b="0" i="0" kern="1200">
          <a:solidFill>
            <a:schemeClr val="tx1">
              <a:lumMod val="65000"/>
              <a:lumOff val="35000"/>
            </a:schemeClr>
          </a:solidFill>
          <a:latin typeface="Calibri"/>
          <a:ea typeface="+mn-ea"/>
          <a:cs typeface="Calibri"/>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393">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8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105400"/>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04200"/>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8"/>
            <a:endParaRPr lang="nl-NL" dirty="0"/>
          </a:p>
        </p:txBody>
      </p:sp>
      <p:sp>
        <p:nvSpPr>
          <p:cNvPr id="11" name="Tijdelijke aanduiding voor datum 3"/>
          <p:cNvSpPr>
            <a:spLocks noGrp="1"/>
          </p:cNvSpPr>
          <p:nvPr>
            <p:ph type="dt" sz="half" idx="2"/>
          </p:nvPr>
        </p:nvSpPr>
        <p:spPr>
          <a:xfrm>
            <a:off x="630000" y="6480000"/>
            <a:ext cx="17703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a:t>Dinsdag 26 Maart 2019</a:t>
            </a:r>
            <a:endParaRPr lang="nl-NL" dirty="0"/>
          </a:p>
        </p:txBody>
      </p:sp>
      <p:sp>
        <p:nvSpPr>
          <p:cNvPr id="14" name="Tijdelijke aanduiding voor voettekst 4"/>
          <p:cNvSpPr>
            <a:spLocks noGrp="1"/>
          </p:cNvSpPr>
          <p:nvPr>
            <p:ph type="ftr" sz="quarter" idx="3"/>
          </p:nvPr>
        </p:nvSpPr>
        <p:spPr>
          <a:xfrm>
            <a:off x="2520000" y="6479687"/>
            <a:ext cx="3576000" cy="378000"/>
          </a:xfrm>
          <a:prstGeom prst="rect">
            <a:avLst/>
          </a:prstGeom>
        </p:spPr>
        <p:txBody>
          <a:bodyPr vert="horz" lIns="0" tIns="0" rIns="0" bIns="0" rtlCol="0" anchor="ctr" anchorCtr="0"/>
          <a:lstStyle>
            <a:lvl1pPr algn="l">
              <a:defRPr sz="1050" b="0" i="0">
                <a:solidFill>
                  <a:schemeClr val="tx1"/>
                </a:solidFill>
                <a:latin typeface="Calibri Regulier" charset="0"/>
              </a:defRPr>
            </a:lvl1pPr>
          </a:lstStyle>
          <a:p>
            <a:r>
              <a:rPr lang="nl-NL"/>
              <a:t>Nederland Gezond en Wel</a:t>
            </a:r>
            <a:endParaRPr lang="nl-NL" dirty="0"/>
          </a:p>
        </p:txBody>
      </p:sp>
      <p:sp>
        <p:nvSpPr>
          <p:cNvPr id="15"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1050" b="0" i="0">
                <a:solidFill>
                  <a:schemeClr val="tx1"/>
                </a:solidFill>
                <a:latin typeface="Calibri Regulier" charset="0"/>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5426477F-C148-214F-87CE-5B1DDFAC985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524000" y="0"/>
            <a:ext cx="9144000" cy="1012698"/>
          </a:xfrm>
          <a:prstGeom prst="rect">
            <a:avLst/>
          </a:prstGeom>
        </p:spPr>
      </p:pic>
    </p:spTree>
    <p:extLst>
      <p:ext uri="{BB962C8B-B14F-4D97-AF65-F5344CB8AC3E}">
        <p14:creationId xmlns:p14="http://schemas.microsoft.com/office/powerpoint/2010/main" val="68380540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hdr="0"/>
  <p:txStyles>
    <p:titleStyle>
      <a:lvl1pPr algn="l" defTabSz="914400" rtl="0" eaLnBrk="1" latinLnBrk="0" hangingPunct="1">
        <a:lnSpc>
          <a:spcPct val="90000"/>
        </a:lnSpc>
        <a:spcBef>
          <a:spcPct val="0"/>
        </a:spcBef>
        <a:buNone/>
        <a:defRPr sz="3600" b="0" i="0" kern="1200" baseline="0">
          <a:solidFill>
            <a:schemeClr val="tx2"/>
          </a:solidFill>
          <a:latin typeface="Calibri"/>
          <a:ea typeface="+mj-ea"/>
          <a:cs typeface="Calibri"/>
        </a:defRPr>
      </a:lvl1pPr>
    </p:titleStyle>
    <p:bodyStyle>
      <a:lvl1pPr marL="316800" indent="-316800" algn="l" defTabSz="914400" rtl="0" eaLnBrk="1" latinLnBrk="0" hangingPunct="1">
        <a:lnSpc>
          <a:spcPct val="100000"/>
        </a:lnSpc>
        <a:spcBef>
          <a:spcPts val="1200"/>
        </a:spcBef>
        <a:buClr>
          <a:srgbClr val="00B0F0"/>
        </a:buClr>
        <a:buSzPct val="80000"/>
        <a:buFont typeface=".AppleSystemUIFont" charset="-120"/>
        <a:buChar char="•"/>
        <a:defRPr sz="2400" b="0" i="0" kern="1200">
          <a:solidFill>
            <a:schemeClr val="tx1"/>
          </a:solidFill>
          <a:latin typeface="Calibri"/>
          <a:ea typeface="+mn-ea"/>
          <a:cs typeface="Calibri"/>
        </a:defRPr>
      </a:lvl1pPr>
      <a:lvl2pPr marL="630000" indent="-316800" algn="l" defTabSz="914400" rtl="0" eaLnBrk="1" latinLnBrk="0" hangingPunct="1">
        <a:lnSpc>
          <a:spcPct val="100000"/>
        </a:lnSpc>
        <a:spcBef>
          <a:spcPts val="1000"/>
        </a:spcBef>
        <a:buClr>
          <a:srgbClr val="00B0F0"/>
        </a:buClr>
        <a:buFont typeface=".AppleSystemUIFont" charset="-120"/>
        <a:buChar char="•"/>
        <a:defRPr sz="2000" b="0" i="0" kern="1200">
          <a:solidFill>
            <a:schemeClr val="tx1"/>
          </a:solidFill>
          <a:latin typeface="Calibri"/>
          <a:ea typeface="+mn-ea"/>
          <a:cs typeface="Calibri"/>
        </a:defRPr>
      </a:lvl2pPr>
      <a:lvl3pPr marL="946800" indent="-316800" algn="l" defTabSz="914400" rtl="0" eaLnBrk="1" latinLnBrk="0" hangingPunct="1">
        <a:lnSpc>
          <a:spcPct val="100000"/>
        </a:lnSpc>
        <a:spcBef>
          <a:spcPts val="800"/>
        </a:spcBef>
        <a:buClr>
          <a:srgbClr val="00B0F0"/>
        </a:buClr>
        <a:buFont typeface=".AppleSystemUIFont" charset="-120"/>
        <a:buChar char="•"/>
        <a:defRPr sz="1800" b="0" i="0" kern="1200">
          <a:solidFill>
            <a:schemeClr val="tx1"/>
          </a:solidFill>
          <a:latin typeface="Calibri"/>
          <a:ea typeface="+mn-ea"/>
          <a:cs typeface="Calibri"/>
        </a:defRPr>
      </a:lvl3pPr>
      <a:lvl4pPr marL="1260000" indent="-316800" algn="l" defTabSz="914400" rtl="0" eaLnBrk="1" latinLnBrk="0" hangingPunct="1">
        <a:lnSpc>
          <a:spcPct val="100000"/>
        </a:lnSpc>
        <a:spcBef>
          <a:spcPts val="600"/>
        </a:spcBef>
        <a:buClr>
          <a:srgbClr val="00B0F0"/>
        </a:buClr>
        <a:buFont typeface=".AppleSystemUIFont" charset="-120"/>
        <a:buChar char="•"/>
        <a:defRPr sz="1800" b="0" i="0" kern="1200">
          <a:solidFill>
            <a:schemeClr val="tx1"/>
          </a:solidFill>
          <a:latin typeface="Calibri"/>
          <a:ea typeface="+mn-ea"/>
          <a:cs typeface="Calibri"/>
        </a:defRPr>
      </a:lvl4pPr>
      <a:lvl5pPr marL="1576800" indent="-316800" algn="l" defTabSz="914400" rtl="0" eaLnBrk="1" latinLnBrk="0" hangingPunct="1">
        <a:lnSpc>
          <a:spcPct val="100000"/>
        </a:lnSpc>
        <a:spcBef>
          <a:spcPts val="600"/>
        </a:spcBef>
        <a:buClr>
          <a:srgbClr val="00B0F0"/>
        </a:buClr>
        <a:buFont typeface=".AppleSystemUIFont" charset="-120"/>
        <a:buChar char="•"/>
        <a:defRPr sz="1600" b="0" i="0" kern="1200">
          <a:solidFill>
            <a:schemeClr val="tx1"/>
          </a:solidFill>
          <a:latin typeface="Calibri"/>
          <a:ea typeface="+mn-ea"/>
          <a:cs typeface="Calibri"/>
        </a:defRPr>
      </a:lvl5pPr>
      <a:lvl6pPr marL="1890000" indent="-316800" algn="l" defTabSz="914400" rtl="0" eaLnBrk="1" latinLnBrk="0" hangingPunct="1">
        <a:lnSpc>
          <a:spcPct val="100000"/>
        </a:lnSpc>
        <a:spcBef>
          <a:spcPts val="600"/>
        </a:spcBef>
        <a:buClr>
          <a:srgbClr val="00B0F0"/>
        </a:buClr>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b="0" i="0" kern="1200">
          <a:solidFill>
            <a:schemeClr val="tx1">
              <a:lumMod val="65000"/>
              <a:lumOff val="35000"/>
            </a:schemeClr>
          </a:solidFill>
          <a:latin typeface="Calibri"/>
          <a:ea typeface="+mn-ea"/>
          <a:cs typeface="Calibri"/>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393">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8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231821"/>
            <a:ext cx="10923588" cy="948047"/>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1179868"/>
            <a:ext cx="10923588" cy="3931928"/>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8"/>
            <a:endParaRPr lang="nl-NL" dirty="0"/>
          </a:p>
        </p:txBody>
      </p:sp>
      <p:sp>
        <p:nvSpPr>
          <p:cNvPr id="11" name="Tijdelijke aanduiding voor datum 3"/>
          <p:cNvSpPr>
            <a:spLocks noGrp="1"/>
          </p:cNvSpPr>
          <p:nvPr>
            <p:ph type="dt" sz="half" idx="2"/>
          </p:nvPr>
        </p:nvSpPr>
        <p:spPr>
          <a:xfrm>
            <a:off x="630000" y="6480000"/>
            <a:ext cx="1770300" cy="378000"/>
          </a:xfrm>
          <a:prstGeom prst="rect">
            <a:avLst/>
          </a:prstGeom>
        </p:spPr>
        <p:txBody>
          <a:bodyPr vert="horz" lIns="0" tIns="0" rIns="0" bIns="0" rtlCol="0" anchor="ctr" anchorCtr="0"/>
          <a:lstStyle>
            <a:lvl1pPr algn="l">
              <a:defRPr sz="900" b="0" i="0">
                <a:solidFill>
                  <a:schemeClr val="tx1"/>
                </a:solidFill>
                <a:latin typeface="Calibri Regulier" charset="0"/>
              </a:defRPr>
            </a:lvl1pPr>
          </a:lstStyle>
          <a:p>
            <a:r>
              <a:rPr lang="en-US" dirty="0"/>
              <a:t>9/13/21</a:t>
            </a:r>
            <a:endParaRPr lang="nl-NL" dirty="0"/>
          </a:p>
        </p:txBody>
      </p:sp>
      <p:sp>
        <p:nvSpPr>
          <p:cNvPr id="14" name="Tijdelijke aanduiding voor voettekst 4"/>
          <p:cNvSpPr>
            <a:spLocks noGrp="1"/>
          </p:cNvSpPr>
          <p:nvPr>
            <p:ph type="ftr" sz="quarter" idx="3"/>
          </p:nvPr>
        </p:nvSpPr>
        <p:spPr>
          <a:xfrm>
            <a:off x="2520000" y="6479687"/>
            <a:ext cx="3576000" cy="378000"/>
          </a:xfrm>
          <a:prstGeom prst="rect">
            <a:avLst/>
          </a:prstGeom>
        </p:spPr>
        <p:txBody>
          <a:bodyPr vert="horz" lIns="0" tIns="0" rIns="0" bIns="0" rtlCol="0" anchor="ctr" anchorCtr="0"/>
          <a:lstStyle>
            <a:lvl1pPr algn="l">
              <a:defRPr sz="900" b="0" i="0">
                <a:solidFill>
                  <a:schemeClr val="tx1"/>
                </a:solidFill>
                <a:latin typeface="Calibri Regulier" charset="0"/>
              </a:defRPr>
            </a:lvl1pPr>
          </a:lstStyle>
          <a:p>
            <a:r>
              <a:rPr lang="nl-NL"/>
              <a:t>Transitieagenda 2021</a:t>
            </a:r>
            <a:endParaRPr lang="nl-NL" dirty="0"/>
          </a:p>
        </p:txBody>
      </p:sp>
      <p:sp>
        <p:nvSpPr>
          <p:cNvPr id="15" name="Tijdelijke aanduiding voor dianummer 5"/>
          <p:cNvSpPr>
            <a:spLocks noGrp="1"/>
          </p:cNvSpPr>
          <p:nvPr>
            <p:ph type="sldNum" sz="quarter" idx="4"/>
          </p:nvPr>
        </p:nvSpPr>
        <p:spPr>
          <a:xfrm>
            <a:off x="10838588" y="6480000"/>
            <a:ext cx="720000" cy="378000"/>
          </a:xfrm>
          <a:prstGeom prst="rect">
            <a:avLst/>
          </a:prstGeom>
        </p:spPr>
        <p:txBody>
          <a:bodyPr vert="horz" lIns="91440" tIns="0" rIns="90000" bIns="0" rtlCol="0" anchor="ctr" anchorCtr="0"/>
          <a:lstStyle>
            <a:lvl1pPr algn="r">
              <a:defRPr sz="900" b="0" i="0">
                <a:solidFill>
                  <a:schemeClr val="tx1"/>
                </a:solidFill>
                <a:latin typeface="Calibri Regulier" charset="0"/>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535005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Lst>
  <p:hf hdr="0"/>
  <p:txStyles>
    <p:titleStyle>
      <a:lvl1pPr algn="l" defTabSz="914400" rtl="0" eaLnBrk="1" latinLnBrk="0" hangingPunct="1">
        <a:lnSpc>
          <a:spcPct val="90000"/>
        </a:lnSpc>
        <a:spcBef>
          <a:spcPct val="0"/>
        </a:spcBef>
        <a:buNone/>
        <a:defRPr sz="2400" b="0" i="0" kern="1200" baseline="0">
          <a:solidFill>
            <a:schemeClr val="tx2"/>
          </a:solidFill>
          <a:latin typeface="Calibri"/>
          <a:ea typeface="+mj-ea"/>
          <a:cs typeface="Calibri"/>
        </a:defRPr>
      </a:lvl1pPr>
    </p:titleStyle>
    <p:bodyStyle>
      <a:lvl1pPr marL="316800" indent="-316800" algn="l" defTabSz="914400" rtl="0" eaLnBrk="1" latinLnBrk="0" hangingPunct="1">
        <a:lnSpc>
          <a:spcPct val="100000"/>
        </a:lnSpc>
        <a:spcBef>
          <a:spcPts val="1200"/>
        </a:spcBef>
        <a:buClr>
          <a:srgbClr val="00B0F0"/>
        </a:buClr>
        <a:buSzPct val="80000"/>
        <a:buFont typeface=".AppleSystemUIFont" charset="-120"/>
        <a:buChar char="•"/>
        <a:defRPr sz="2400" b="0" i="0" kern="1200">
          <a:solidFill>
            <a:schemeClr val="tx1"/>
          </a:solidFill>
          <a:latin typeface="Calibri"/>
          <a:ea typeface="+mn-ea"/>
          <a:cs typeface="Calibri"/>
        </a:defRPr>
      </a:lvl1pPr>
      <a:lvl2pPr marL="630000" indent="-316800" algn="l" defTabSz="914400" rtl="0" eaLnBrk="1" latinLnBrk="0" hangingPunct="1">
        <a:lnSpc>
          <a:spcPct val="100000"/>
        </a:lnSpc>
        <a:spcBef>
          <a:spcPts val="1000"/>
        </a:spcBef>
        <a:buClr>
          <a:srgbClr val="00B0F0"/>
        </a:buClr>
        <a:buFont typeface=".AppleSystemUIFont" charset="-120"/>
        <a:buChar char="•"/>
        <a:defRPr sz="2000" b="0" i="0" kern="1200">
          <a:solidFill>
            <a:schemeClr val="tx1"/>
          </a:solidFill>
          <a:latin typeface="Calibri"/>
          <a:ea typeface="+mn-ea"/>
          <a:cs typeface="Calibri"/>
        </a:defRPr>
      </a:lvl2pPr>
      <a:lvl3pPr marL="946800" indent="-316800" algn="l" defTabSz="914400" rtl="0" eaLnBrk="1" latinLnBrk="0" hangingPunct="1">
        <a:lnSpc>
          <a:spcPct val="100000"/>
        </a:lnSpc>
        <a:spcBef>
          <a:spcPts val="800"/>
        </a:spcBef>
        <a:buClr>
          <a:srgbClr val="00B0F0"/>
        </a:buClr>
        <a:buFont typeface=".AppleSystemUIFont" charset="-120"/>
        <a:buChar char="•"/>
        <a:defRPr sz="1800" b="0" i="0" kern="1200">
          <a:solidFill>
            <a:schemeClr val="tx1"/>
          </a:solidFill>
          <a:latin typeface="Calibri"/>
          <a:ea typeface="+mn-ea"/>
          <a:cs typeface="Calibri"/>
        </a:defRPr>
      </a:lvl3pPr>
      <a:lvl4pPr marL="1260000" indent="-316800" algn="l" defTabSz="914400" rtl="0" eaLnBrk="1" latinLnBrk="0" hangingPunct="1">
        <a:lnSpc>
          <a:spcPct val="100000"/>
        </a:lnSpc>
        <a:spcBef>
          <a:spcPts val="600"/>
        </a:spcBef>
        <a:buClr>
          <a:srgbClr val="00B0F0"/>
        </a:buClr>
        <a:buFont typeface=".AppleSystemUIFont" charset="-120"/>
        <a:buChar char="•"/>
        <a:defRPr sz="1800" b="0" i="0" kern="1200">
          <a:solidFill>
            <a:schemeClr val="tx1"/>
          </a:solidFill>
          <a:latin typeface="Calibri"/>
          <a:ea typeface="+mn-ea"/>
          <a:cs typeface="Calibri"/>
        </a:defRPr>
      </a:lvl4pPr>
      <a:lvl5pPr marL="1576800" indent="-316800" algn="l" defTabSz="914400" rtl="0" eaLnBrk="1" latinLnBrk="0" hangingPunct="1">
        <a:lnSpc>
          <a:spcPct val="100000"/>
        </a:lnSpc>
        <a:spcBef>
          <a:spcPts val="600"/>
        </a:spcBef>
        <a:buClr>
          <a:srgbClr val="00B0F0"/>
        </a:buClr>
        <a:buFont typeface=".AppleSystemUIFont" charset="-120"/>
        <a:buChar char="•"/>
        <a:defRPr sz="1600" b="0" i="0" kern="1200">
          <a:solidFill>
            <a:schemeClr val="tx1"/>
          </a:solidFill>
          <a:latin typeface="Calibri"/>
          <a:ea typeface="+mn-ea"/>
          <a:cs typeface="Calibri"/>
        </a:defRPr>
      </a:lvl5pPr>
      <a:lvl6pPr marL="1890000" indent="-316800" algn="l" defTabSz="914400" rtl="0" eaLnBrk="1" latinLnBrk="0" hangingPunct="1">
        <a:lnSpc>
          <a:spcPct val="100000"/>
        </a:lnSpc>
        <a:spcBef>
          <a:spcPts val="600"/>
        </a:spcBef>
        <a:buClr>
          <a:srgbClr val="00B0F0"/>
        </a:buClr>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b="0" i="0" kern="1200">
          <a:solidFill>
            <a:schemeClr val="tx1">
              <a:lumMod val="65000"/>
              <a:lumOff val="35000"/>
            </a:schemeClr>
          </a:solidFill>
          <a:latin typeface="Calibri"/>
          <a:ea typeface="+mn-ea"/>
          <a:cs typeface="Calibri"/>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393">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8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6.tiff"/><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1630E1A4-64D6-714F-B38E-D49177900A62}"/>
              </a:ext>
            </a:extLst>
          </p:cNvPr>
          <p:cNvSpPr>
            <a:spLocks noGrp="1"/>
          </p:cNvSpPr>
          <p:nvPr>
            <p:ph type="subTitle" idx="1"/>
          </p:nvPr>
        </p:nvSpPr>
        <p:spPr>
          <a:xfrm>
            <a:off x="6691482" y="5111086"/>
            <a:ext cx="4918075" cy="1415772"/>
          </a:xfrm>
        </p:spPr>
        <p:txBody>
          <a:bodyPr/>
          <a:lstStyle/>
          <a:p>
            <a:pPr algn="ctr"/>
            <a:r>
              <a:rPr lang="nl-NL" sz="1800" dirty="0"/>
              <a:t>Angela Uijtdewilligen</a:t>
            </a:r>
            <a:br>
              <a:rPr lang="nl-NL" sz="1800" dirty="0"/>
            </a:br>
            <a:r>
              <a:rPr lang="nl-NL" sz="1800" i="1" dirty="0"/>
              <a:t>Programmamanager Kansrijke </a:t>
            </a:r>
            <a:r>
              <a:rPr lang="nl-NL" sz="1800" i="1" dirty="0" smtClean="0"/>
              <a:t>Start</a:t>
            </a:r>
          </a:p>
          <a:p>
            <a:pPr algn="ctr"/>
            <a:r>
              <a:rPr lang="nl-NL" sz="1800" dirty="0" smtClean="0"/>
              <a:t>Alice van Gent</a:t>
            </a:r>
          </a:p>
          <a:p>
            <a:pPr algn="ctr"/>
            <a:r>
              <a:rPr lang="nl-NL" sz="1800" i="1" dirty="0" smtClean="0"/>
              <a:t>Senior beleidsmedewerker</a:t>
            </a:r>
            <a:endParaRPr lang="nl-NL" sz="1800" i="1" dirty="0"/>
          </a:p>
        </p:txBody>
      </p:sp>
      <p:sp>
        <p:nvSpPr>
          <p:cNvPr id="3" name="Tijdelijke aanduiding voor datum 2">
            <a:extLst>
              <a:ext uri="{FF2B5EF4-FFF2-40B4-BE49-F238E27FC236}">
                <a16:creationId xmlns:a16="http://schemas.microsoft.com/office/drawing/2014/main" id="{4E13B347-6C7C-FA46-9DB1-7C151073B794}"/>
              </a:ext>
            </a:extLst>
          </p:cNvPr>
          <p:cNvSpPr>
            <a:spLocks noGrp="1"/>
          </p:cNvSpPr>
          <p:nvPr>
            <p:ph type="dt" sz="half" idx="10"/>
          </p:nvPr>
        </p:nvSpPr>
        <p:spPr>
          <a:xfrm>
            <a:off x="9853140" y="6480000"/>
            <a:ext cx="2160000" cy="378000"/>
          </a:xfrm>
        </p:spPr>
        <p:txBody>
          <a:bodyPr/>
          <a:lstStyle/>
          <a:p>
            <a:pPr algn="r"/>
            <a:r>
              <a:rPr lang="nl-NL" dirty="0"/>
              <a:t>&lt;datum&gt;</a:t>
            </a:r>
          </a:p>
        </p:txBody>
      </p:sp>
      <p:sp>
        <p:nvSpPr>
          <p:cNvPr id="4" name="Titel 3">
            <a:extLst>
              <a:ext uri="{FF2B5EF4-FFF2-40B4-BE49-F238E27FC236}">
                <a16:creationId xmlns:a16="http://schemas.microsoft.com/office/drawing/2014/main" id="{FCE647FE-B2BF-E347-9BE8-104F1B3347A8}"/>
              </a:ext>
            </a:extLst>
          </p:cNvPr>
          <p:cNvSpPr>
            <a:spLocks noGrp="1"/>
          </p:cNvSpPr>
          <p:nvPr>
            <p:ph type="title"/>
          </p:nvPr>
        </p:nvSpPr>
        <p:spPr>
          <a:xfrm>
            <a:off x="6655482" y="2433589"/>
            <a:ext cx="4902201" cy="2511457"/>
          </a:xfrm>
        </p:spPr>
        <p:txBody>
          <a:bodyPr/>
          <a:lstStyle/>
          <a:p>
            <a:pPr algn="ctr"/>
            <a:r>
              <a:rPr lang="nl-NL" sz="3200" dirty="0"/>
              <a:t>Landelijk actieprogramma</a:t>
            </a:r>
            <a:r>
              <a:rPr lang="nl-NL" sz="5400" dirty="0"/>
              <a:t> </a:t>
            </a:r>
            <a:br>
              <a:rPr lang="nl-NL" sz="5400" dirty="0"/>
            </a:br>
            <a:r>
              <a:rPr lang="nl-NL" sz="3200" b="1" dirty="0"/>
              <a:t>Kansrijke </a:t>
            </a:r>
            <a:r>
              <a:rPr lang="nl-NL" sz="3200" b="1" dirty="0" smtClean="0"/>
              <a:t>Start</a:t>
            </a:r>
            <a:br>
              <a:rPr lang="nl-NL" sz="3200" b="1" dirty="0" smtClean="0"/>
            </a:br>
            <a:r>
              <a:rPr lang="nl-NL" sz="3200" b="1" dirty="0" smtClean="0"/>
              <a:t>&amp;</a:t>
            </a:r>
            <a:br>
              <a:rPr lang="nl-NL" sz="3200" b="1" dirty="0" smtClean="0"/>
            </a:br>
            <a:r>
              <a:rPr lang="nl-NL" sz="3200" b="1" dirty="0" smtClean="0"/>
              <a:t>JGZ-monitor</a:t>
            </a:r>
            <a:r>
              <a:rPr lang="nl-NL" sz="5400" b="1" dirty="0" smtClean="0"/>
              <a:t/>
            </a:r>
            <a:br>
              <a:rPr lang="nl-NL" sz="5400" b="1" dirty="0" smtClean="0"/>
            </a:br>
            <a:endParaRPr lang="nl-NL" sz="5400" b="1" dirty="0"/>
          </a:p>
        </p:txBody>
      </p:sp>
      <p:pic>
        <p:nvPicPr>
          <p:cNvPr id="7" name="Tijdelijke aanduiding voor afbeelding 6">
            <a:extLst>
              <a:ext uri="{FF2B5EF4-FFF2-40B4-BE49-F238E27FC236}">
                <a16:creationId xmlns:a16="http://schemas.microsoft.com/office/drawing/2014/main" id="{DF5C422A-C5BD-9147-9D76-00226E86C137}"/>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0" y="0"/>
            <a:ext cx="6092825" cy="6858000"/>
          </a:xfrm>
        </p:spPr>
      </p:pic>
    </p:spTree>
    <p:extLst>
      <p:ext uri="{BB962C8B-B14F-4D97-AF65-F5344CB8AC3E}">
        <p14:creationId xmlns:p14="http://schemas.microsoft.com/office/powerpoint/2010/main" val="171186222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10</a:t>
            </a:fld>
            <a:endParaRPr lang="nl-NL" dirty="0"/>
          </a:p>
        </p:txBody>
      </p:sp>
      <p:sp>
        <p:nvSpPr>
          <p:cNvPr id="3" name="Titel 2"/>
          <p:cNvSpPr>
            <a:spLocks noGrp="1"/>
          </p:cNvSpPr>
          <p:nvPr>
            <p:ph type="title"/>
          </p:nvPr>
        </p:nvSpPr>
        <p:spPr>
          <a:xfrm>
            <a:off x="576000" y="2681103"/>
            <a:ext cx="10923588" cy="757130"/>
          </a:xfrm>
        </p:spPr>
        <p:txBody>
          <a:bodyPr/>
          <a:lstStyle/>
          <a:p>
            <a:r>
              <a:rPr lang="nl-NL" b="1" dirty="0" smtClean="0"/>
              <a:t>			JGZ - MONITOR</a:t>
            </a:r>
            <a:endParaRPr lang="nl-NL" b="1" dirty="0"/>
          </a:p>
        </p:txBody>
      </p:sp>
    </p:spTree>
    <p:extLst>
      <p:ext uri="{BB962C8B-B14F-4D97-AF65-F5344CB8AC3E}">
        <p14:creationId xmlns:p14="http://schemas.microsoft.com/office/powerpoint/2010/main" val="18087191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9A54-7137-6347-84E2-67967FF5BF01}"/>
              </a:ext>
            </a:extLst>
          </p:cNvPr>
          <p:cNvSpPr>
            <a:spLocks noGrp="1"/>
          </p:cNvSpPr>
          <p:nvPr>
            <p:ph type="title"/>
          </p:nvPr>
        </p:nvSpPr>
        <p:spPr>
          <a:xfrm>
            <a:off x="612000" y="800951"/>
            <a:ext cx="11515424" cy="849618"/>
          </a:xfrm>
        </p:spPr>
        <p:txBody>
          <a:bodyPr anchor="t"/>
          <a:lstStyle/>
          <a:p>
            <a:r>
              <a:rPr lang="nl-NL" b="1" dirty="0" smtClean="0"/>
              <a:t>Waarom een JGZ-monitor?</a:t>
            </a:r>
            <a:r>
              <a:rPr lang="nl-NL" b="1" dirty="0"/>
              <a:t/>
            </a:r>
            <a:br>
              <a:rPr lang="nl-NL" b="1" dirty="0"/>
            </a:br>
            <a:endParaRPr lang="nl-NL" b="1" i="1" dirty="0"/>
          </a:p>
        </p:txBody>
      </p:sp>
      <p:sp>
        <p:nvSpPr>
          <p:cNvPr id="5" name="Tijdelijke aanduiding voor dianummer 4">
            <a:extLst>
              <a:ext uri="{FF2B5EF4-FFF2-40B4-BE49-F238E27FC236}">
                <a16:creationId xmlns:a16="http://schemas.microsoft.com/office/drawing/2014/main" id="{B634C7E8-BED3-FA43-9972-D356F182DB65}"/>
              </a:ext>
            </a:extLst>
          </p:cNvPr>
          <p:cNvSpPr>
            <a:spLocks noGrp="1"/>
          </p:cNvSpPr>
          <p:nvPr>
            <p:ph type="sldNum" sz="quarter" idx="12"/>
          </p:nvPr>
        </p:nvSpPr>
        <p:spPr>
          <a:xfrm>
            <a:off x="10800000" y="6480000"/>
            <a:ext cx="720000" cy="378000"/>
          </a:xfrm>
        </p:spPr>
        <p:txBody>
          <a:bodyPr/>
          <a:lstStyle/>
          <a:p>
            <a:fld id="{10A0A6AF-03C5-477E-939A-E28F7E7F05EA}" type="slidenum">
              <a:rPr lang="nl-NL" smtClean="0"/>
              <a:pPr/>
              <a:t>11</a:t>
            </a:fld>
            <a:endParaRPr lang="nl-NL" dirty="0"/>
          </a:p>
        </p:txBody>
      </p:sp>
      <p:sp>
        <p:nvSpPr>
          <p:cNvPr id="4" name="Ovaal 3">
            <a:extLst>
              <a:ext uri="{FF2B5EF4-FFF2-40B4-BE49-F238E27FC236}">
                <a16:creationId xmlns:a16="http://schemas.microsoft.com/office/drawing/2014/main" id="{865E3BF3-3351-0648-863A-6F8B8467663C}"/>
              </a:ext>
            </a:extLst>
          </p:cNvPr>
          <p:cNvSpPr/>
          <p:nvPr/>
        </p:nvSpPr>
        <p:spPr>
          <a:xfrm>
            <a:off x="1232115" y="2069024"/>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8F0DEEB7-8C9E-2744-929F-212281DD9C23}"/>
              </a:ext>
            </a:extLst>
          </p:cNvPr>
          <p:cNvSpPr/>
          <p:nvPr/>
        </p:nvSpPr>
        <p:spPr>
          <a:xfrm>
            <a:off x="1232115" y="2856854"/>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A7B99DE4-EBFB-2A4A-8AFC-A0DBD070CDC7}"/>
              </a:ext>
            </a:extLst>
          </p:cNvPr>
          <p:cNvSpPr/>
          <p:nvPr/>
        </p:nvSpPr>
        <p:spPr>
          <a:xfrm>
            <a:off x="1232115" y="3644684"/>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9100F772-CDD8-6947-8285-7088B5C0B86F}"/>
              </a:ext>
            </a:extLst>
          </p:cNvPr>
          <p:cNvSpPr/>
          <p:nvPr/>
        </p:nvSpPr>
        <p:spPr>
          <a:xfrm>
            <a:off x="1232115" y="4432514"/>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92E2849F-9927-F249-8900-5885724C5ABD}"/>
              </a:ext>
            </a:extLst>
          </p:cNvPr>
          <p:cNvSpPr txBox="1"/>
          <p:nvPr/>
        </p:nvSpPr>
        <p:spPr>
          <a:xfrm>
            <a:off x="2022524" y="4503570"/>
            <a:ext cx="8641518" cy="461665"/>
          </a:xfrm>
          <a:prstGeom prst="rect">
            <a:avLst/>
          </a:prstGeom>
          <a:noFill/>
        </p:spPr>
        <p:txBody>
          <a:bodyPr wrap="square" rtlCol="0">
            <a:spAutoFit/>
          </a:bodyPr>
          <a:lstStyle/>
          <a:p>
            <a:r>
              <a:rPr lang="nl-NL" sz="2400" dirty="0" smtClean="0"/>
              <a:t>Beter benutten van JGZ-data / gebruik maken van beschikbare data</a:t>
            </a:r>
            <a:endParaRPr lang="nl-NL" sz="2400" dirty="0"/>
          </a:p>
        </p:txBody>
      </p:sp>
      <p:sp>
        <p:nvSpPr>
          <p:cNvPr id="21" name="Tekstvak 20">
            <a:extLst>
              <a:ext uri="{FF2B5EF4-FFF2-40B4-BE49-F238E27FC236}">
                <a16:creationId xmlns:a16="http://schemas.microsoft.com/office/drawing/2014/main" id="{AC133B3E-C299-DB45-AEA9-45FFB29226D5}"/>
              </a:ext>
            </a:extLst>
          </p:cNvPr>
          <p:cNvSpPr txBox="1"/>
          <p:nvPr/>
        </p:nvSpPr>
        <p:spPr>
          <a:xfrm>
            <a:off x="2022524" y="2076450"/>
            <a:ext cx="8344634" cy="461665"/>
          </a:xfrm>
          <a:prstGeom prst="rect">
            <a:avLst/>
          </a:prstGeom>
          <a:noFill/>
        </p:spPr>
        <p:txBody>
          <a:bodyPr wrap="square" rtlCol="0">
            <a:spAutoFit/>
          </a:bodyPr>
          <a:lstStyle/>
          <a:p>
            <a:r>
              <a:rPr lang="nl-NL" sz="2400" dirty="0"/>
              <a:t>Volgen van ontwikkeling van kinderen en jongeren van 0 -18 jaar</a:t>
            </a:r>
          </a:p>
        </p:txBody>
      </p:sp>
      <p:sp>
        <p:nvSpPr>
          <p:cNvPr id="22" name="Tekstvak 21">
            <a:extLst>
              <a:ext uri="{FF2B5EF4-FFF2-40B4-BE49-F238E27FC236}">
                <a16:creationId xmlns:a16="http://schemas.microsoft.com/office/drawing/2014/main" id="{CDDC19A3-504F-7E49-A985-381291A3172D}"/>
              </a:ext>
            </a:extLst>
          </p:cNvPr>
          <p:cNvSpPr txBox="1"/>
          <p:nvPr/>
        </p:nvSpPr>
        <p:spPr>
          <a:xfrm>
            <a:off x="2022525" y="2927910"/>
            <a:ext cx="3820333" cy="461665"/>
          </a:xfrm>
          <a:prstGeom prst="rect">
            <a:avLst/>
          </a:prstGeom>
          <a:noFill/>
        </p:spPr>
        <p:txBody>
          <a:bodyPr wrap="square" rtlCol="0">
            <a:spAutoFit/>
          </a:bodyPr>
          <a:lstStyle/>
          <a:p>
            <a:r>
              <a:rPr lang="nl-NL" sz="2400" dirty="0"/>
              <a:t>Landelijk en lokaal</a:t>
            </a:r>
          </a:p>
        </p:txBody>
      </p:sp>
      <p:sp>
        <p:nvSpPr>
          <p:cNvPr id="23" name="Tekstvak 22">
            <a:extLst>
              <a:ext uri="{FF2B5EF4-FFF2-40B4-BE49-F238E27FC236}">
                <a16:creationId xmlns:a16="http://schemas.microsoft.com/office/drawing/2014/main" id="{B43F821F-1AC5-B344-B1C8-0DBF6F206A76}"/>
              </a:ext>
            </a:extLst>
          </p:cNvPr>
          <p:cNvSpPr txBox="1"/>
          <p:nvPr/>
        </p:nvSpPr>
        <p:spPr>
          <a:xfrm>
            <a:off x="2022525" y="3715740"/>
            <a:ext cx="5720187" cy="461665"/>
          </a:xfrm>
          <a:prstGeom prst="rect">
            <a:avLst/>
          </a:prstGeom>
          <a:noFill/>
        </p:spPr>
        <p:txBody>
          <a:bodyPr wrap="square" rtlCol="0">
            <a:spAutoFit/>
          </a:bodyPr>
          <a:lstStyle/>
          <a:p>
            <a:r>
              <a:rPr lang="nl-NL" sz="2400" dirty="0"/>
              <a:t>Beleidsvorming (landelijk en lokaal)</a:t>
            </a:r>
          </a:p>
        </p:txBody>
      </p:sp>
    </p:spTree>
    <p:extLst>
      <p:ext uri="{BB962C8B-B14F-4D97-AF65-F5344CB8AC3E}">
        <p14:creationId xmlns:p14="http://schemas.microsoft.com/office/powerpoint/2010/main" val="24353717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9A54-7137-6347-84E2-67967FF5BF01}"/>
              </a:ext>
            </a:extLst>
          </p:cNvPr>
          <p:cNvSpPr>
            <a:spLocks noGrp="1"/>
          </p:cNvSpPr>
          <p:nvPr>
            <p:ph type="title"/>
          </p:nvPr>
        </p:nvSpPr>
        <p:spPr>
          <a:xfrm>
            <a:off x="612000" y="800951"/>
            <a:ext cx="11515424" cy="849618"/>
          </a:xfrm>
        </p:spPr>
        <p:txBody>
          <a:bodyPr anchor="t"/>
          <a:lstStyle/>
          <a:p>
            <a:r>
              <a:rPr lang="nl-NL" b="1" dirty="0" smtClean="0"/>
              <a:t>Eerste stap</a:t>
            </a:r>
            <a:endParaRPr lang="nl-NL" b="1" dirty="0"/>
          </a:p>
        </p:txBody>
      </p:sp>
      <p:sp>
        <p:nvSpPr>
          <p:cNvPr id="5" name="Tijdelijke aanduiding voor dianummer 4">
            <a:extLst>
              <a:ext uri="{FF2B5EF4-FFF2-40B4-BE49-F238E27FC236}">
                <a16:creationId xmlns:a16="http://schemas.microsoft.com/office/drawing/2014/main" id="{B634C7E8-BED3-FA43-9972-D356F182DB65}"/>
              </a:ext>
            </a:extLst>
          </p:cNvPr>
          <p:cNvSpPr>
            <a:spLocks noGrp="1"/>
          </p:cNvSpPr>
          <p:nvPr>
            <p:ph type="sldNum" sz="quarter" idx="12"/>
          </p:nvPr>
        </p:nvSpPr>
        <p:spPr>
          <a:xfrm>
            <a:off x="10800000" y="6480000"/>
            <a:ext cx="720000" cy="378000"/>
          </a:xfrm>
        </p:spPr>
        <p:txBody>
          <a:bodyPr/>
          <a:lstStyle/>
          <a:p>
            <a:fld id="{10A0A6AF-03C5-477E-939A-E28F7E7F05EA}" type="slidenum">
              <a:rPr lang="nl-NL" smtClean="0"/>
              <a:pPr/>
              <a:t>12</a:t>
            </a:fld>
            <a:endParaRPr lang="nl-NL" dirty="0"/>
          </a:p>
        </p:txBody>
      </p:sp>
      <p:sp>
        <p:nvSpPr>
          <p:cNvPr id="4" name="Ovaal 3">
            <a:extLst>
              <a:ext uri="{FF2B5EF4-FFF2-40B4-BE49-F238E27FC236}">
                <a16:creationId xmlns:a16="http://schemas.microsoft.com/office/drawing/2014/main" id="{865E3BF3-3351-0648-863A-6F8B8467663C}"/>
              </a:ext>
            </a:extLst>
          </p:cNvPr>
          <p:cNvSpPr/>
          <p:nvPr/>
        </p:nvSpPr>
        <p:spPr>
          <a:xfrm>
            <a:off x="519595" y="1650569"/>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8F0DEEB7-8C9E-2744-929F-212281DD9C23}"/>
              </a:ext>
            </a:extLst>
          </p:cNvPr>
          <p:cNvSpPr/>
          <p:nvPr/>
        </p:nvSpPr>
        <p:spPr>
          <a:xfrm>
            <a:off x="519595" y="2391904"/>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a:extLst>
              <a:ext uri="{FF2B5EF4-FFF2-40B4-BE49-F238E27FC236}">
                <a16:creationId xmlns:a16="http://schemas.microsoft.com/office/drawing/2014/main" id="{AC133B3E-C299-DB45-AEA9-45FFB29226D5}"/>
              </a:ext>
            </a:extLst>
          </p:cNvPr>
          <p:cNvSpPr txBox="1"/>
          <p:nvPr/>
        </p:nvSpPr>
        <p:spPr>
          <a:xfrm>
            <a:off x="1341912" y="1650569"/>
            <a:ext cx="8087096" cy="461665"/>
          </a:xfrm>
          <a:prstGeom prst="rect">
            <a:avLst/>
          </a:prstGeom>
          <a:noFill/>
        </p:spPr>
        <p:txBody>
          <a:bodyPr wrap="square" rtlCol="0">
            <a:spAutoFit/>
          </a:bodyPr>
          <a:lstStyle/>
          <a:p>
            <a:r>
              <a:rPr lang="nl-NL" sz="2400" dirty="0" smtClean="0"/>
              <a:t>Ontwikkeling </a:t>
            </a:r>
            <a:r>
              <a:rPr lang="nl-NL" sz="2400" dirty="0"/>
              <a:t>van een indicatoren set</a:t>
            </a:r>
          </a:p>
        </p:txBody>
      </p:sp>
      <p:sp>
        <p:nvSpPr>
          <p:cNvPr id="22" name="Tekstvak 21">
            <a:extLst>
              <a:ext uri="{FF2B5EF4-FFF2-40B4-BE49-F238E27FC236}">
                <a16:creationId xmlns:a16="http://schemas.microsoft.com/office/drawing/2014/main" id="{CDDC19A3-504F-7E49-A985-381291A3172D}"/>
              </a:ext>
            </a:extLst>
          </p:cNvPr>
          <p:cNvSpPr txBox="1"/>
          <p:nvPr/>
        </p:nvSpPr>
        <p:spPr>
          <a:xfrm>
            <a:off x="1341913" y="2391904"/>
            <a:ext cx="9785266" cy="3847207"/>
          </a:xfrm>
          <a:prstGeom prst="rect">
            <a:avLst/>
          </a:prstGeom>
          <a:noFill/>
        </p:spPr>
        <p:txBody>
          <a:bodyPr wrap="square" rtlCol="0">
            <a:spAutoFit/>
          </a:bodyPr>
          <a:lstStyle/>
          <a:p>
            <a:r>
              <a:rPr lang="nl-NL" sz="2400" dirty="0"/>
              <a:t>Opdracht aan </a:t>
            </a:r>
            <a:r>
              <a:rPr lang="nl-NL" sz="2400" dirty="0" smtClean="0"/>
              <a:t>TNO</a:t>
            </a:r>
          </a:p>
          <a:p>
            <a:endParaRPr lang="nl-NL" sz="2000" dirty="0"/>
          </a:p>
          <a:p>
            <a:pPr marL="342900" indent="-342900">
              <a:lnSpc>
                <a:spcPct val="150000"/>
              </a:lnSpc>
              <a:buFont typeface="Wingdings" panose="05000000000000000000" pitchFamily="2" charset="2"/>
              <a:buChar char="q"/>
            </a:pPr>
            <a:r>
              <a:rPr lang="nl-NL" sz="2000" dirty="0"/>
              <a:t>Welke indicatoren vinden JGZ-professionals en beleidsmakers het meest relevant voor de ontwikkeling en gezondheid van jeugdigen in de leeftijd van 0 tot 18 jaar?</a:t>
            </a:r>
          </a:p>
          <a:p>
            <a:pPr marL="342900" indent="-342900">
              <a:lnSpc>
                <a:spcPct val="150000"/>
              </a:lnSpc>
              <a:buFont typeface="Wingdings" panose="05000000000000000000" pitchFamily="2" charset="2"/>
              <a:buChar char="q"/>
            </a:pPr>
            <a:r>
              <a:rPr lang="nl-NL" sz="2000" dirty="0" smtClean="0"/>
              <a:t>In </a:t>
            </a:r>
            <a:r>
              <a:rPr lang="nl-NL" sz="2000" dirty="0"/>
              <a:t>hoeverre is het haalbaar deze indicatoren te berekenen op basis van de gegevens zoals die op dit moment geregistreerd worden in de DD JGZ?</a:t>
            </a:r>
          </a:p>
          <a:p>
            <a:pPr marL="342900" indent="-342900">
              <a:lnSpc>
                <a:spcPct val="150000"/>
              </a:lnSpc>
              <a:buFont typeface="Wingdings" panose="05000000000000000000" pitchFamily="2" charset="2"/>
              <a:buChar char="q"/>
            </a:pPr>
            <a:r>
              <a:rPr lang="nl-NL" sz="2000" dirty="0" smtClean="0"/>
              <a:t>Welke </a:t>
            </a:r>
            <a:r>
              <a:rPr lang="nl-NL" sz="2000" dirty="0"/>
              <a:t>indicatoren kunnen we aanbevelen als kernindicatoren voor de groei en </a:t>
            </a:r>
            <a:r>
              <a:rPr lang="nl-NL" sz="2000" dirty="0" smtClean="0"/>
              <a:t>ontwikkeling </a:t>
            </a:r>
            <a:r>
              <a:rPr lang="nl-NL" sz="2000" dirty="0"/>
              <a:t>van jeugdigen?</a:t>
            </a:r>
          </a:p>
          <a:p>
            <a:endParaRPr lang="nl-NL" sz="2000" dirty="0"/>
          </a:p>
        </p:txBody>
      </p:sp>
    </p:spTree>
    <p:extLst>
      <p:ext uri="{BB962C8B-B14F-4D97-AF65-F5344CB8AC3E}">
        <p14:creationId xmlns:p14="http://schemas.microsoft.com/office/powerpoint/2010/main" val="118759368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9A54-7137-6347-84E2-67967FF5BF01}"/>
              </a:ext>
            </a:extLst>
          </p:cNvPr>
          <p:cNvSpPr>
            <a:spLocks noGrp="1"/>
          </p:cNvSpPr>
          <p:nvPr>
            <p:ph type="title"/>
          </p:nvPr>
        </p:nvSpPr>
        <p:spPr>
          <a:xfrm>
            <a:off x="612000" y="800951"/>
            <a:ext cx="11515424" cy="505335"/>
          </a:xfrm>
        </p:spPr>
        <p:txBody>
          <a:bodyPr anchor="t"/>
          <a:lstStyle/>
          <a:p>
            <a:r>
              <a:rPr lang="nl-NL" b="1" dirty="0" smtClean="0"/>
              <a:t>Randvoorwaarden</a:t>
            </a:r>
            <a:endParaRPr lang="nl-NL" b="1" dirty="0"/>
          </a:p>
        </p:txBody>
      </p:sp>
      <p:sp>
        <p:nvSpPr>
          <p:cNvPr id="5" name="Tijdelijke aanduiding voor dianummer 4">
            <a:extLst>
              <a:ext uri="{FF2B5EF4-FFF2-40B4-BE49-F238E27FC236}">
                <a16:creationId xmlns:a16="http://schemas.microsoft.com/office/drawing/2014/main" id="{B634C7E8-BED3-FA43-9972-D356F182DB65}"/>
              </a:ext>
            </a:extLst>
          </p:cNvPr>
          <p:cNvSpPr>
            <a:spLocks noGrp="1"/>
          </p:cNvSpPr>
          <p:nvPr>
            <p:ph type="sldNum" sz="quarter" idx="12"/>
          </p:nvPr>
        </p:nvSpPr>
        <p:spPr>
          <a:xfrm>
            <a:off x="10800000" y="6480000"/>
            <a:ext cx="720000" cy="378000"/>
          </a:xfrm>
        </p:spPr>
        <p:txBody>
          <a:bodyPr/>
          <a:lstStyle/>
          <a:p>
            <a:fld id="{10A0A6AF-03C5-477E-939A-E28F7E7F05EA}" type="slidenum">
              <a:rPr lang="nl-NL" smtClean="0"/>
              <a:pPr/>
              <a:t>13</a:t>
            </a:fld>
            <a:endParaRPr lang="nl-NL" dirty="0"/>
          </a:p>
        </p:txBody>
      </p:sp>
      <p:sp>
        <p:nvSpPr>
          <p:cNvPr id="21" name="Tekstvak 20">
            <a:extLst>
              <a:ext uri="{FF2B5EF4-FFF2-40B4-BE49-F238E27FC236}">
                <a16:creationId xmlns:a16="http://schemas.microsoft.com/office/drawing/2014/main" id="{AC133B3E-C299-DB45-AEA9-45FFB29226D5}"/>
              </a:ext>
            </a:extLst>
          </p:cNvPr>
          <p:cNvSpPr txBox="1"/>
          <p:nvPr/>
        </p:nvSpPr>
        <p:spPr>
          <a:xfrm>
            <a:off x="612000" y="1306287"/>
            <a:ext cx="10908000" cy="4770537"/>
          </a:xfrm>
          <a:prstGeom prst="rect">
            <a:avLst/>
          </a:prstGeom>
          <a:noFill/>
        </p:spPr>
        <p:txBody>
          <a:bodyPr wrap="square" rtlCol="0">
            <a:spAutoFit/>
          </a:bodyPr>
          <a:lstStyle/>
          <a:p>
            <a:pPr>
              <a:lnSpc>
                <a:spcPct val="200000"/>
              </a:lnSpc>
            </a:pPr>
            <a:r>
              <a:rPr lang="nl-NL" sz="2400" dirty="0" smtClean="0"/>
              <a:t>De indicatoren set heeft :</a:t>
            </a:r>
          </a:p>
          <a:p>
            <a:pPr marL="342900" indent="-342900">
              <a:lnSpc>
                <a:spcPct val="150000"/>
              </a:lnSpc>
              <a:buFont typeface="Wingdings" panose="05000000000000000000" pitchFamily="2" charset="2"/>
              <a:buChar char="q"/>
            </a:pPr>
            <a:r>
              <a:rPr lang="nl-NL" sz="2400" dirty="0" smtClean="0"/>
              <a:t>draagvlak </a:t>
            </a:r>
            <a:r>
              <a:rPr lang="nl-NL" sz="2400" dirty="0"/>
              <a:t>binnen de JGZ;</a:t>
            </a:r>
          </a:p>
          <a:p>
            <a:pPr marL="342900" indent="-342900">
              <a:lnSpc>
                <a:spcPct val="150000"/>
              </a:lnSpc>
              <a:buFont typeface="Wingdings" panose="05000000000000000000" pitchFamily="2" charset="2"/>
              <a:buChar char="q"/>
            </a:pPr>
            <a:r>
              <a:rPr lang="nl-NL" sz="2400" dirty="0" smtClean="0"/>
              <a:t>is </a:t>
            </a:r>
            <a:r>
              <a:rPr lang="nl-NL" sz="2400" dirty="0"/>
              <a:t>zo klein als mogelijk;</a:t>
            </a:r>
          </a:p>
          <a:p>
            <a:pPr marL="342900" indent="-342900">
              <a:lnSpc>
                <a:spcPct val="150000"/>
              </a:lnSpc>
              <a:buFont typeface="Wingdings" panose="05000000000000000000" pitchFamily="2" charset="2"/>
              <a:buChar char="q"/>
            </a:pPr>
            <a:r>
              <a:rPr lang="nl-NL" sz="2400" dirty="0" smtClean="0"/>
              <a:t>gaat </a:t>
            </a:r>
            <a:r>
              <a:rPr lang="nl-NL" sz="2400" dirty="0"/>
              <a:t>uit van wat de JGZ-professionals momenteel al registreren;</a:t>
            </a:r>
          </a:p>
          <a:p>
            <a:pPr marL="342900" indent="-342900">
              <a:lnSpc>
                <a:spcPct val="150000"/>
              </a:lnSpc>
              <a:buFont typeface="Wingdings" panose="05000000000000000000" pitchFamily="2" charset="2"/>
              <a:buChar char="q"/>
            </a:pPr>
            <a:r>
              <a:rPr lang="nl-NL" sz="2400" dirty="0" smtClean="0"/>
              <a:t>bevat </a:t>
            </a:r>
            <a:r>
              <a:rPr lang="nl-NL" sz="2400" dirty="0"/>
              <a:t>enkel indicatoren waarover het CBS nog geen betrouwbare gegevens uit andere bronnen </a:t>
            </a:r>
            <a:r>
              <a:rPr lang="nl-NL" sz="2400" dirty="0" smtClean="0"/>
              <a:t>heeft;</a:t>
            </a:r>
            <a:endParaRPr lang="nl-NL" sz="2400" dirty="0"/>
          </a:p>
          <a:p>
            <a:pPr marL="342900" indent="-342900">
              <a:lnSpc>
                <a:spcPct val="150000"/>
              </a:lnSpc>
              <a:buFont typeface="Wingdings" panose="05000000000000000000" pitchFamily="2" charset="2"/>
              <a:buChar char="q"/>
            </a:pPr>
            <a:r>
              <a:rPr lang="nl-NL" sz="2400" dirty="0" smtClean="0"/>
              <a:t>sluit </a:t>
            </a:r>
            <a:r>
              <a:rPr lang="nl-NL" sz="2400" dirty="0"/>
              <a:t>aan bij de indicatoren van het programma Kansrijke Start.</a:t>
            </a:r>
          </a:p>
          <a:p>
            <a:pPr>
              <a:lnSpc>
                <a:spcPct val="200000"/>
              </a:lnSpc>
            </a:pPr>
            <a:endParaRPr lang="nl-NL" sz="2000" dirty="0"/>
          </a:p>
        </p:txBody>
      </p:sp>
    </p:spTree>
    <p:extLst>
      <p:ext uri="{BB962C8B-B14F-4D97-AF65-F5344CB8AC3E}">
        <p14:creationId xmlns:p14="http://schemas.microsoft.com/office/powerpoint/2010/main" val="408376158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9A54-7137-6347-84E2-67967FF5BF01}"/>
              </a:ext>
            </a:extLst>
          </p:cNvPr>
          <p:cNvSpPr>
            <a:spLocks noGrp="1"/>
          </p:cNvSpPr>
          <p:nvPr>
            <p:ph type="title"/>
          </p:nvPr>
        </p:nvSpPr>
        <p:spPr>
          <a:xfrm>
            <a:off x="612000" y="800951"/>
            <a:ext cx="11515424" cy="505335"/>
          </a:xfrm>
        </p:spPr>
        <p:txBody>
          <a:bodyPr anchor="t"/>
          <a:lstStyle/>
          <a:p>
            <a:r>
              <a:rPr lang="nl-NL" b="1" dirty="0" smtClean="0"/>
              <a:t>Welke indicatoren zijn vastgesteld?</a:t>
            </a:r>
            <a:endParaRPr lang="nl-NL" b="1" dirty="0"/>
          </a:p>
        </p:txBody>
      </p:sp>
      <p:sp>
        <p:nvSpPr>
          <p:cNvPr id="5" name="Tijdelijke aanduiding voor dianummer 4">
            <a:extLst>
              <a:ext uri="{FF2B5EF4-FFF2-40B4-BE49-F238E27FC236}">
                <a16:creationId xmlns:a16="http://schemas.microsoft.com/office/drawing/2014/main" id="{B634C7E8-BED3-FA43-9972-D356F182DB65}"/>
              </a:ext>
            </a:extLst>
          </p:cNvPr>
          <p:cNvSpPr>
            <a:spLocks noGrp="1"/>
          </p:cNvSpPr>
          <p:nvPr>
            <p:ph type="sldNum" sz="quarter" idx="12"/>
          </p:nvPr>
        </p:nvSpPr>
        <p:spPr>
          <a:xfrm>
            <a:off x="10800000" y="6480000"/>
            <a:ext cx="720000" cy="378000"/>
          </a:xfrm>
        </p:spPr>
        <p:txBody>
          <a:bodyPr/>
          <a:lstStyle/>
          <a:p>
            <a:fld id="{10A0A6AF-03C5-477E-939A-E28F7E7F05EA}" type="slidenum">
              <a:rPr lang="nl-NL" smtClean="0"/>
              <a:pPr/>
              <a:t>14</a:t>
            </a:fld>
            <a:endParaRPr lang="nl-NL" dirty="0"/>
          </a:p>
        </p:txBody>
      </p:sp>
      <p:pic>
        <p:nvPicPr>
          <p:cNvPr id="3" name="Afbeelding 2"/>
          <p:cNvPicPr>
            <a:picLocks noChangeAspect="1"/>
          </p:cNvPicPr>
          <p:nvPr/>
        </p:nvPicPr>
        <p:blipFill>
          <a:blip r:embed="rId2"/>
          <a:stretch>
            <a:fillRect/>
          </a:stretch>
        </p:blipFill>
        <p:spPr>
          <a:xfrm>
            <a:off x="510639" y="1507506"/>
            <a:ext cx="10289361" cy="4370780"/>
          </a:xfrm>
          <a:prstGeom prst="rect">
            <a:avLst/>
          </a:prstGeom>
        </p:spPr>
      </p:pic>
    </p:spTree>
    <p:extLst>
      <p:ext uri="{BB962C8B-B14F-4D97-AF65-F5344CB8AC3E}">
        <p14:creationId xmlns:p14="http://schemas.microsoft.com/office/powerpoint/2010/main" val="1160920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9A54-7137-6347-84E2-67967FF5BF01}"/>
              </a:ext>
            </a:extLst>
          </p:cNvPr>
          <p:cNvSpPr>
            <a:spLocks noGrp="1"/>
          </p:cNvSpPr>
          <p:nvPr>
            <p:ph type="title"/>
          </p:nvPr>
        </p:nvSpPr>
        <p:spPr>
          <a:xfrm>
            <a:off x="510639" y="950026"/>
            <a:ext cx="10988949" cy="454292"/>
          </a:xfrm>
        </p:spPr>
        <p:txBody>
          <a:bodyPr anchor="t"/>
          <a:lstStyle/>
          <a:p>
            <a:r>
              <a:rPr lang="nl-NL" sz="3600" b="1" dirty="0" smtClean="0"/>
              <a:t>Overige ontwikkelingen</a:t>
            </a:r>
            <a:endParaRPr lang="nl-NL" sz="3600" b="1" dirty="0"/>
          </a:p>
        </p:txBody>
      </p:sp>
      <p:sp>
        <p:nvSpPr>
          <p:cNvPr id="5" name="Tijdelijke aanduiding voor dianummer 4">
            <a:extLst>
              <a:ext uri="{FF2B5EF4-FFF2-40B4-BE49-F238E27FC236}">
                <a16:creationId xmlns:a16="http://schemas.microsoft.com/office/drawing/2014/main" id="{B634C7E8-BED3-FA43-9972-D356F182DB65}"/>
              </a:ext>
            </a:extLst>
          </p:cNvPr>
          <p:cNvSpPr>
            <a:spLocks noGrp="1"/>
          </p:cNvSpPr>
          <p:nvPr>
            <p:ph type="sldNum" sz="quarter" idx="12"/>
          </p:nvPr>
        </p:nvSpPr>
        <p:spPr/>
        <p:txBody>
          <a:bodyPr/>
          <a:lstStyle/>
          <a:p>
            <a:fld id="{10A0A6AF-03C5-477E-939A-E28F7E7F05EA}" type="slidenum">
              <a:rPr lang="nl-NL" smtClean="0"/>
              <a:pPr/>
              <a:t>15</a:t>
            </a:fld>
            <a:endParaRPr lang="nl-NL" dirty="0"/>
          </a:p>
        </p:txBody>
      </p:sp>
      <p:sp>
        <p:nvSpPr>
          <p:cNvPr id="4" name="Tijdelijke aanduiding voor tekst 3"/>
          <p:cNvSpPr>
            <a:spLocks noGrp="1"/>
          </p:cNvSpPr>
          <p:nvPr>
            <p:ph type="body" sz="quarter" idx="13"/>
          </p:nvPr>
        </p:nvSpPr>
        <p:spPr>
          <a:xfrm>
            <a:off x="510639" y="2134860"/>
            <a:ext cx="10289361" cy="1415772"/>
          </a:xfrm>
        </p:spPr>
        <p:txBody>
          <a:bodyPr/>
          <a:lstStyle/>
          <a:p>
            <a:r>
              <a:rPr lang="nl-NL" dirty="0" smtClean="0"/>
              <a:t>                 Onderzoek </a:t>
            </a:r>
            <a:r>
              <a:rPr lang="nl-NL" dirty="0"/>
              <a:t>Big data (o.m. ontsluiting JGZ-data)</a:t>
            </a:r>
          </a:p>
          <a:p>
            <a:r>
              <a:rPr lang="nl-NL" dirty="0" smtClean="0"/>
              <a:t>                 </a:t>
            </a:r>
          </a:p>
          <a:p>
            <a:r>
              <a:rPr lang="nl-NL" dirty="0"/>
              <a:t> </a:t>
            </a:r>
            <a:r>
              <a:rPr lang="nl-NL" dirty="0" smtClean="0"/>
              <a:t>                Implementatie bv. maternale kinkhoestvaccinatie</a:t>
            </a:r>
            <a:endParaRPr lang="nl-NL" dirty="0"/>
          </a:p>
        </p:txBody>
      </p:sp>
      <p:pic>
        <p:nvPicPr>
          <p:cNvPr id="6" name="Afbeelding 5"/>
          <p:cNvPicPr>
            <a:picLocks noChangeAspect="1"/>
          </p:cNvPicPr>
          <p:nvPr/>
        </p:nvPicPr>
        <p:blipFill>
          <a:blip r:embed="rId2"/>
          <a:stretch>
            <a:fillRect/>
          </a:stretch>
        </p:blipFill>
        <p:spPr>
          <a:xfrm>
            <a:off x="510639" y="2045436"/>
            <a:ext cx="512108" cy="512108"/>
          </a:xfrm>
          <a:prstGeom prst="rect">
            <a:avLst/>
          </a:prstGeom>
        </p:spPr>
      </p:pic>
      <p:pic>
        <p:nvPicPr>
          <p:cNvPr id="7" name="Afbeelding 6"/>
          <p:cNvPicPr>
            <a:picLocks noChangeAspect="1"/>
          </p:cNvPicPr>
          <p:nvPr/>
        </p:nvPicPr>
        <p:blipFill>
          <a:blip r:embed="rId3"/>
          <a:stretch>
            <a:fillRect/>
          </a:stretch>
        </p:blipFill>
        <p:spPr>
          <a:xfrm>
            <a:off x="510639" y="3103194"/>
            <a:ext cx="512108" cy="512108"/>
          </a:xfrm>
          <a:prstGeom prst="rect">
            <a:avLst/>
          </a:prstGeom>
        </p:spPr>
      </p:pic>
    </p:spTree>
    <p:extLst>
      <p:ext uri="{BB962C8B-B14F-4D97-AF65-F5344CB8AC3E}">
        <p14:creationId xmlns:p14="http://schemas.microsoft.com/office/powerpoint/2010/main" val="37533270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16</a:t>
            </a:fld>
            <a:endParaRPr lang="nl-NL" dirty="0"/>
          </a:p>
        </p:txBody>
      </p:sp>
      <p:sp>
        <p:nvSpPr>
          <p:cNvPr id="3" name="Titel 2"/>
          <p:cNvSpPr>
            <a:spLocks noGrp="1"/>
          </p:cNvSpPr>
          <p:nvPr>
            <p:ph type="title"/>
          </p:nvPr>
        </p:nvSpPr>
        <p:spPr>
          <a:xfrm>
            <a:off x="576000" y="2681103"/>
            <a:ext cx="10923588" cy="757130"/>
          </a:xfrm>
        </p:spPr>
        <p:txBody>
          <a:bodyPr/>
          <a:lstStyle/>
          <a:p>
            <a:r>
              <a:rPr lang="nl-NL" b="1" dirty="0" smtClean="0"/>
              <a:t>Vervolgproces</a:t>
            </a:r>
            <a:endParaRPr lang="nl-NL" b="1" dirty="0"/>
          </a:p>
        </p:txBody>
      </p:sp>
      <p:pic>
        <p:nvPicPr>
          <p:cNvPr id="5" name="Afbeelding 4"/>
          <p:cNvPicPr>
            <a:picLocks noChangeAspect="1"/>
          </p:cNvPicPr>
          <p:nvPr/>
        </p:nvPicPr>
        <p:blipFill>
          <a:blip r:embed="rId2"/>
          <a:stretch>
            <a:fillRect/>
          </a:stretch>
        </p:blipFill>
        <p:spPr>
          <a:xfrm>
            <a:off x="576000" y="3468248"/>
            <a:ext cx="1609483" cy="36579"/>
          </a:xfrm>
          <a:prstGeom prst="rect">
            <a:avLst/>
          </a:prstGeom>
        </p:spPr>
      </p:pic>
    </p:spTree>
    <p:extLst>
      <p:ext uri="{BB962C8B-B14F-4D97-AF65-F5344CB8AC3E}">
        <p14:creationId xmlns:p14="http://schemas.microsoft.com/office/powerpoint/2010/main" val="39106258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9A54-7137-6347-84E2-67967FF5BF01}"/>
              </a:ext>
            </a:extLst>
          </p:cNvPr>
          <p:cNvSpPr>
            <a:spLocks noGrp="1"/>
          </p:cNvSpPr>
          <p:nvPr>
            <p:ph type="title"/>
          </p:nvPr>
        </p:nvSpPr>
        <p:spPr>
          <a:xfrm>
            <a:off x="612000" y="800951"/>
            <a:ext cx="11515424" cy="849618"/>
          </a:xfrm>
        </p:spPr>
        <p:txBody>
          <a:bodyPr anchor="t"/>
          <a:lstStyle/>
          <a:p>
            <a:r>
              <a:rPr lang="nl-NL" b="1" dirty="0" smtClean="0"/>
              <a:t>Tijdslijn</a:t>
            </a:r>
            <a:endParaRPr lang="nl-NL" b="1" dirty="0"/>
          </a:p>
        </p:txBody>
      </p:sp>
      <p:sp>
        <p:nvSpPr>
          <p:cNvPr id="5" name="Tijdelijke aanduiding voor dianummer 4">
            <a:extLst>
              <a:ext uri="{FF2B5EF4-FFF2-40B4-BE49-F238E27FC236}">
                <a16:creationId xmlns:a16="http://schemas.microsoft.com/office/drawing/2014/main" id="{B634C7E8-BED3-FA43-9972-D356F182DB65}"/>
              </a:ext>
            </a:extLst>
          </p:cNvPr>
          <p:cNvSpPr>
            <a:spLocks noGrp="1"/>
          </p:cNvSpPr>
          <p:nvPr>
            <p:ph type="sldNum" sz="quarter" idx="12"/>
          </p:nvPr>
        </p:nvSpPr>
        <p:spPr>
          <a:xfrm>
            <a:off x="10800000" y="6480000"/>
            <a:ext cx="720000" cy="378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000000"/>
                </a:solidFill>
                <a:effectLst/>
                <a:uLnTx/>
                <a:uFillTx/>
                <a:latin typeface="Calibri Regulie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050" b="0" i="0" u="none" strike="noStrike" kern="1200" cap="none" spc="0" normalizeH="0" baseline="0" noProof="0" dirty="0">
              <a:ln>
                <a:noFill/>
              </a:ln>
              <a:solidFill>
                <a:srgbClr val="000000"/>
              </a:solidFill>
              <a:effectLst/>
              <a:uLnTx/>
              <a:uFillTx/>
              <a:latin typeface="Calibri Regulier" charset="0"/>
              <a:ea typeface="+mn-ea"/>
              <a:cs typeface="+mn-cs"/>
            </a:endParaRPr>
          </a:p>
        </p:txBody>
      </p:sp>
      <p:cxnSp>
        <p:nvCxnSpPr>
          <p:cNvPr id="36" name="Rechte verbindingslijn 35" hidden="1">
            <a:extLst>
              <a:ext uri="{FF2B5EF4-FFF2-40B4-BE49-F238E27FC236}">
                <a16:creationId xmlns:a16="http://schemas.microsoft.com/office/drawing/2014/main" id="{8C82EC80-00D5-AC46-9291-AADB68D0A547}"/>
              </a:ext>
            </a:extLst>
          </p:cNvPr>
          <p:cNvCxnSpPr/>
          <p:nvPr/>
        </p:nvCxnSpPr>
        <p:spPr>
          <a:xfrm flipV="1">
            <a:off x="5487150" y="3442519"/>
            <a:ext cx="0" cy="619544"/>
          </a:xfrm>
          <a:prstGeom prst="line">
            <a:avLst/>
          </a:prstGeom>
          <a:ln w="6350">
            <a:solidFill>
              <a:schemeClr val="bg2">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54" name="Groep 153">
            <a:extLst>
              <a:ext uri="{FF2B5EF4-FFF2-40B4-BE49-F238E27FC236}">
                <a16:creationId xmlns:a16="http://schemas.microsoft.com/office/drawing/2014/main" id="{8C17EDF5-A022-9C4B-A063-1AD8A699021D}"/>
              </a:ext>
            </a:extLst>
          </p:cNvPr>
          <p:cNvGrpSpPr/>
          <p:nvPr/>
        </p:nvGrpSpPr>
        <p:grpSpPr>
          <a:xfrm>
            <a:off x="285899" y="1784204"/>
            <a:ext cx="11640283" cy="4562160"/>
            <a:chOff x="603951" y="1810003"/>
            <a:chExt cx="11640283" cy="4562160"/>
          </a:xfrm>
        </p:grpSpPr>
        <p:cxnSp>
          <p:nvCxnSpPr>
            <p:cNvPr id="29" name="Rechte verbindingslijn 28">
              <a:extLst>
                <a:ext uri="{FF2B5EF4-FFF2-40B4-BE49-F238E27FC236}">
                  <a16:creationId xmlns:a16="http://schemas.microsoft.com/office/drawing/2014/main" id="{551CBB76-2B64-3E48-A0F0-C7791C1ADC56}"/>
                </a:ext>
              </a:extLst>
            </p:cNvPr>
            <p:cNvCxnSpPr>
              <a:cxnSpLocks/>
              <a:stCxn id="82" idx="1"/>
              <a:endCxn id="131" idx="7"/>
            </p:cNvCxnSpPr>
            <p:nvPr/>
          </p:nvCxnSpPr>
          <p:spPr>
            <a:xfrm>
              <a:off x="1172548" y="4022247"/>
              <a:ext cx="10385455" cy="30094"/>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5" name="Tijdelijke aanduiding voor tekst 8">
              <a:extLst>
                <a:ext uri="{FF2B5EF4-FFF2-40B4-BE49-F238E27FC236}">
                  <a16:creationId xmlns:a16="http://schemas.microsoft.com/office/drawing/2014/main" id="{A760325F-51F1-EF40-AD52-453E8CA7C74B}"/>
                </a:ext>
              </a:extLst>
            </p:cNvPr>
            <p:cNvSpPr txBox="1">
              <a:spLocks/>
            </p:cNvSpPr>
            <p:nvPr/>
          </p:nvSpPr>
          <p:spPr>
            <a:xfrm>
              <a:off x="5766567" y="1812174"/>
              <a:ext cx="1848340" cy="902738"/>
            </a:xfrm>
            <a:prstGeom prst="rect">
              <a:avLst/>
            </a:prstGeom>
          </p:spPr>
          <p:txBody>
            <a:bodyPr anchor="t"/>
            <a:lstStyle>
              <a:lvl1pPr marL="215900" indent="-215900" algn="l" defTabSz="914400" rtl="0" eaLnBrk="1" latinLnBrk="0" hangingPunct="1">
                <a:lnSpc>
                  <a:spcPct val="100000"/>
                </a:lnSpc>
                <a:spcBef>
                  <a:spcPts val="1000"/>
                </a:spcBef>
                <a:buSzPct val="115000"/>
                <a:buFontTx/>
                <a:buBlip>
                  <a:blip r:embed="rId3"/>
                </a:buBlip>
                <a:defRPr sz="1600" kern="1200">
                  <a:solidFill>
                    <a:schemeClr val="bg2"/>
                  </a:solidFill>
                  <a:latin typeface="+mn-lt"/>
                  <a:ea typeface="+mn-ea"/>
                  <a:cs typeface="+mn-cs"/>
                </a:defRPr>
              </a:lvl1pPr>
              <a:lvl2pPr marL="403225" indent="-223838" algn="l" defTabSz="914400" rtl="0" eaLnBrk="1" latinLnBrk="0" hangingPunct="1">
                <a:lnSpc>
                  <a:spcPct val="100000"/>
                </a:lnSpc>
                <a:spcBef>
                  <a:spcPts val="800"/>
                </a:spcBef>
                <a:buSzPct val="115000"/>
                <a:buFontTx/>
                <a:buBlip>
                  <a:blip r:embed="rId4"/>
                </a:buBlip>
                <a:defRPr sz="1600" kern="1200">
                  <a:solidFill>
                    <a:schemeClr val="bg2"/>
                  </a:solidFill>
                  <a:latin typeface="+mn-lt"/>
                  <a:ea typeface="+mn-ea"/>
                  <a:cs typeface="+mn-cs"/>
                </a:defRPr>
              </a:lvl2pPr>
              <a:lvl3pPr marL="573088" indent="-214313" algn="l" defTabSz="914400" rtl="0" eaLnBrk="1" latinLnBrk="0" hangingPunct="1">
                <a:lnSpc>
                  <a:spcPct val="100000"/>
                </a:lnSpc>
                <a:spcBef>
                  <a:spcPts val="800"/>
                </a:spcBef>
                <a:buSzPct val="115000"/>
                <a:buFontTx/>
                <a:buBlip>
                  <a:blip r:embed="rId5"/>
                </a:buBlip>
                <a:defRPr sz="1600" kern="1200">
                  <a:solidFill>
                    <a:schemeClr val="bg2"/>
                  </a:solidFill>
                  <a:latin typeface="+mn-lt"/>
                  <a:ea typeface="+mn-ea"/>
                  <a:cs typeface="+mn-cs"/>
                </a:defRPr>
              </a:lvl3pPr>
              <a:lvl4pPr marL="744538" indent="-206375" algn="l" defTabSz="914400" rtl="0" eaLnBrk="1" latinLnBrk="0" hangingPunct="1">
                <a:lnSpc>
                  <a:spcPct val="100000"/>
                </a:lnSpc>
                <a:spcBef>
                  <a:spcPts val="800"/>
                </a:spcBef>
                <a:buSzPct val="115000"/>
                <a:buFontTx/>
                <a:buBlip>
                  <a:blip r:embed="rId6"/>
                </a:buBlip>
                <a:defRPr sz="1600" kern="1200">
                  <a:solidFill>
                    <a:schemeClr val="bg2"/>
                  </a:solidFill>
                  <a:latin typeface="+mn-lt"/>
                  <a:ea typeface="+mn-ea"/>
                  <a:cs typeface="+mn-cs"/>
                </a:defRPr>
              </a:lvl4pPr>
              <a:lvl5pPr marL="0" indent="0" algn="l" defTabSz="914400" rtl="0" eaLnBrk="1" latinLnBrk="0" hangingPunct="1">
                <a:lnSpc>
                  <a:spcPct val="100000"/>
                </a:lnSpc>
                <a:spcBef>
                  <a:spcPts val="800"/>
                </a:spcBef>
                <a:buSzPct val="115000"/>
                <a:buFont typeface="Arial" panose="020B0604020202020204" pitchFamily="34" charset="0"/>
                <a:buNone/>
                <a:defRPr sz="1600" kern="1200">
                  <a:solidFill>
                    <a:schemeClr val="bg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400" b="0" i="1" kern="1200">
                  <a:solidFill>
                    <a:schemeClr val="bg2"/>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b="1" i="0" kern="1200">
                  <a:solidFill>
                    <a:schemeClr val="bg2"/>
                  </a:solidFill>
                  <a:latin typeface="+mn-lt"/>
                  <a:ea typeface="+mn-ea"/>
                  <a:cs typeface="+mn-cs"/>
                </a:defRPr>
              </a:lvl7pPr>
              <a:lvl8pPr marL="0" indent="0" algn="ctr" defTabSz="914400" rtl="0" eaLnBrk="1" latinLnBrk="0" hangingPunct="1">
                <a:lnSpc>
                  <a:spcPct val="100000"/>
                </a:lnSpc>
                <a:spcBef>
                  <a:spcPts val="500"/>
                </a:spcBef>
                <a:buFont typeface="Arial" panose="020B0604020202020204" pitchFamily="34" charset="0"/>
                <a:buNone/>
                <a:defRPr sz="1200" i="0" u="none" kern="1200">
                  <a:solidFill>
                    <a:schemeClr val="bg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nl-N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3" name="Rechte verbindingslijn 42">
              <a:extLst>
                <a:ext uri="{FF2B5EF4-FFF2-40B4-BE49-F238E27FC236}">
                  <a16:creationId xmlns:a16="http://schemas.microsoft.com/office/drawing/2014/main" id="{14A4C431-95B6-5E48-8DED-F88C6D4A0EC0}"/>
                </a:ext>
              </a:extLst>
            </p:cNvPr>
            <p:cNvCxnSpPr/>
            <p:nvPr/>
          </p:nvCxnSpPr>
          <p:spPr>
            <a:xfrm flipV="1">
              <a:off x="7742887" y="4094168"/>
              <a:ext cx="3089" cy="619652"/>
            </a:xfrm>
            <a:prstGeom prst="line">
              <a:avLst/>
            </a:prstGeom>
            <a:ln w="63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844B0931-3CA9-0C41-88F9-696118FE95C6}"/>
                </a:ext>
              </a:extLst>
            </p:cNvPr>
            <p:cNvCxnSpPr/>
            <p:nvPr/>
          </p:nvCxnSpPr>
          <p:spPr>
            <a:xfrm flipV="1">
              <a:off x="11516733" y="4110951"/>
              <a:ext cx="3089" cy="619652"/>
            </a:xfrm>
            <a:prstGeom prst="line">
              <a:avLst/>
            </a:prstGeom>
            <a:ln w="63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6B1B8BB3-4604-454F-BE72-0A94A859AA4B}"/>
                </a:ext>
              </a:extLst>
            </p:cNvPr>
            <p:cNvCxnSpPr/>
            <p:nvPr/>
          </p:nvCxnSpPr>
          <p:spPr>
            <a:xfrm flipV="1">
              <a:off x="1205913" y="3442519"/>
              <a:ext cx="0" cy="619544"/>
            </a:xfrm>
            <a:prstGeom prst="line">
              <a:avLst/>
            </a:prstGeom>
            <a:ln w="63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6" name="Ovaal 85">
              <a:extLst>
                <a:ext uri="{FF2B5EF4-FFF2-40B4-BE49-F238E27FC236}">
                  <a16:creationId xmlns:a16="http://schemas.microsoft.com/office/drawing/2014/main" id="{D63A737D-09FF-DF4A-A796-A596E4A136DD}"/>
                </a:ext>
              </a:extLst>
            </p:cNvPr>
            <p:cNvSpPr/>
            <p:nvPr/>
          </p:nvSpPr>
          <p:spPr>
            <a:xfrm>
              <a:off x="890342" y="2811380"/>
              <a:ext cx="631140" cy="6311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srgbClr val="42145F"/>
                </a:solidFill>
                <a:effectLst/>
                <a:uLnTx/>
                <a:uFillTx/>
                <a:latin typeface="Calibri" panose="020F0502020204030204" pitchFamily="34" charset="0"/>
                <a:ea typeface="+mn-ea"/>
                <a:cs typeface="Calibri" panose="020F0502020204030204" pitchFamily="34" charset="0"/>
              </a:endParaRPr>
            </a:p>
          </p:txBody>
        </p:sp>
        <p:sp>
          <p:nvSpPr>
            <p:cNvPr id="84" name="Tijdelijke aanduiding voor tekst 8">
              <a:extLst>
                <a:ext uri="{FF2B5EF4-FFF2-40B4-BE49-F238E27FC236}">
                  <a16:creationId xmlns:a16="http://schemas.microsoft.com/office/drawing/2014/main" id="{D5C3A94C-CEE3-A64E-A72E-077BF505854F}"/>
                </a:ext>
              </a:extLst>
            </p:cNvPr>
            <p:cNvSpPr txBox="1">
              <a:spLocks/>
            </p:cNvSpPr>
            <p:nvPr/>
          </p:nvSpPr>
          <p:spPr>
            <a:xfrm>
              <a:off x="603951" y="1810684"/>
              <a:ext cx="1471649" cy="902738"/>
            </a:xfrm>
            <a:prstGeom prst="rect">
              <a:avLst/>
            </a:prstGeom>
          </p:spPr>
          <p:txBody>
            <a:bodyPr anchor="t"/>
            <a:lstStyle>
              <a:lvl1pPr marL="215900" indent="-215900" algn="l" defTabSz="914400" rtl="0" eaLnBrk="1" latinLnBrk="0" hangingPunct="1">
                <a:lnSpc>
                  <a:spcPct val="100000"/>
                </a:lnSpc>
                <a:spcBef>
                  <a:spcPts val="1000"/>
                </a:spcBef>
                <a:buSzPct val="115000"/>
                <a:buFontTx/>
                <a:buBlip>
                  <a:blip r:embed="rId3"/>
                </a:buBlip>
                <a:defRPr sz="1600" kern="1200">
                  <a:solidFill>
                    <a:schemeClr val="bg2"/>
                  </a:solidFill>
                  <a:latin typeface="+mn-lt"/>
                  <a:ea typeface="+mn-ea"/>
                  <a:cs typeface="+mn-cs"/>
                </a:defRPr>
              </a:lvl1pPr>
              <a:lvl2pPr marL="403225" indent="-223838" algn="l" defTabSz="914400" rtl="0" eaLnBrk="1" latinLnBrk="0" hangingPunct="1">
                <a:lnSpc>
                  <a:spcPct val="100000"/>
                </a:lnSpc>
                <a:spcBef>
                  <a:spcPts val="800"/>
                </a:spcBef>
                <a:buSzPct val="115000"/>
                <a:buFontTx/>
                <a:buBlip>
                  <a:blip r:embed="rId4"/>
                </a:buBlip>
                <a:defRPr sz="1600" kern="1200">
                  <a:solidFill>
                    <a:schemeClr val="bg2"/>
                  </a:solidFill>
                  <a:latin typeface="+mn-lt"/>
                  <a:ea typeface="+mn-ea"/>
                  <a:cs typeface="+mn-cs"/>
                </a:defRPr>
              </a:lvl2pPr>
              <a:lvl3pPr marL="573088" indent="-214313" algn="l" defTabSz="914400" rtl="0" eaLnBrk="1" latinLnBrk="0" hangingPunct="1">
                <a:lnSpc>
                  <a:spcPct val="100000"/>
                </a:lnSpc>
                <a:spcBef>
                  <a:spcPts val="800"/>
                </a:spcBef>
                <a:buSzPct val="115000"/>
                <a:buFontTx/>
                <a:buBlip>
                  <a:blip r:embed="rId5"/>
                </a:buBlip>
                <a:defRPr sz="1600" kern="1200">
                  <a:solidFill>
                    <a:schemeClr val="bg2"/>
                  </a:solidFill>
                  <a:latin typeface="+mn-lt"/>
                  <a:ea typeface="+mn-ea"/>
                  <a:cs typeface="+mn-cs"/>
                </a:defRPr>
              </a:lvl3pPr>
              <a:lvl4pPr marL="744538" indent="-206375" algn="l" defTabSz="914400" rtl="0" eaLnBrk="1" latinLnBrk="0" hangingPunct="1">
                <a:lnSpc>
                  <a:spcPct val="100000"/>
                </a:lnSpc>
                <a:spcBef>
                  <a:spcPts val="800"/>
                </a:spcBef>
                <a:buSzPct val="115000"/>
                <a:buFontTx/>
                <a:buBlip>
                  <a:blip r:embed="rId6"/>
                </a:buBlip>
                <a:defRPr sz="1600" kern="1200">
                  <a:solidFill>
                    <a:schemeClr val="bg2"/>
                  </a:solidFill>
                  <a:latin typeface="+mn-lt"/>
                  <a:ea typeface="+mn-ea"/>
                  <a:cs typeface="+mn-cs"/>
                </a:defRPr>
              </a:lvl4pPr>
              <a:lvl5pPr marL="0" indent="0" algn="l" defTabSz="914400" rtl="0" eaLnBrk="1" latinLnBrk="0" hangingPunct="1">
                <a:lnSpc>
                  <a:spcPct val="100000"/>
                </a:lnSpc>
                <a:spcBef>
                  <a:spcPts val="800"/>
                </a:spcBef>
                <a:buSzPct val="115000"/>
                <a:buFont typeface="Arial" panose="020B0604020202020204" pitchFamily="34" charset="0"/>
                <a:buNone/>
                <a:defRPr sz="1600" kern="1200">
                  <a:solidFill>
                    <a:schemeClr val="bg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400" b="0" i="1" kern="1200">
                  <a:solidFill>
                    <a:schemeClr val="bg2"/>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b="1" i="0" kern="1200">
                  <a:solidFill>
                    <a:schemeClr val="bg2"/>
                  </a:solidFill>
                  <a:latin typeface="+mn-lt"/>
                  <a:ea typeface="+mn-ea"/>
                  <a:cs typeface="+mn-cs"/>
                </a:defRPr>
              </a:lvl7pPr>
              <a:lvl8pPr marL="0" indent="0" algn="ctr" defTabSz="914400" rtl="0" eaLnBrk="1" latinLnBrk="0" hangingPunct="1">
                <a:lnSpc>
                  <a:spcPct val="100000"/>
                </a:lnSpc>
                <a:spcBef>
                  <a:spcPts val="500"/>
                </a:spcBef>
                <a:buFont typeface="Arial" panose="020B0604020202020204" pitchFamily="34" charset="0"/>
                <a:buNone/>
                <a:defRPr sz="1200" i="0" u="none" kern="1200" baseline="0">
                  <a:solidFill>
                    <a:schemeClr val="bg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nl-NL" sz="105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11 november 2021</a:t>
              </a:r>
            </a:p>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nl-NL" sz="1050" b="1" dirty="0" smtClean="0">
                  <a:solidFill>
                    <a:srgbClr val="000000"/>
                  </a:solidFill>
                  <a:latin typeface="Calibri" panose="020F0502020204030204" pitchFamily="34" charset="0"/>
                  <a:cs typeface="Calibri" panose="020F0502020204030204" pitchFamily="34" charset="0"/>
                </a:rPr>
                <a:t>Informatiebijeenkomst voor JGZ-organisaties</a:t>
              </a:r>
              <a:endParaRPr kumimoji="0" lang="nl-NL"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2" name="Ovaal 81">
              <a:extLst>
                <a:ext uri="{FF2B5EF4-FFF2-40B4-BE49-F238E27FC236}">
                  <a16:creationId xmlns:a16="http://schemas.microsoft.com/office/drawing/2014/main" id="{635FAF5B-4219-9C48-A73E-036DC9883CF1}"/>
                </a:ext>
              </a:extLst>
            </p:cNvPr>
            <p:cNvSpPr/>
            <p:nvPr/>
          </p:nvSpPr>
          <p:spPr>
            <a:xfrm>
              <a:off x="1158288" y="4007987"/>
              <a:ext cx="97372" cy="973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a:ln>
                  <a:noFill/>
                </a:ln>
                <a:solidFill>
                  <a:srgbClr val="42145F"/>
                </a:solidFill>
                <a:effectLst/>
                <a:uLnTx/>
                <a:uFillTx/>
                <a:latin typeface="Calibri" panose="020F0502020204030204" pitchFamily="34" charset="0"/>
                <a:ea typeface="+mn-ea"/>
                <a:cs typeface="Calibri" panose="020F0502020204030204" pitchFamily="34" charset="0"/>
              </a:endParaRPr>
            </a:p>
          </p:txBody>
        </p:sp>
        <p:cxnSp>
          <p:nvCxnSpPr>
            <p:cNvPr id="92" name="Rechte verbindingslijn 91">
              <a:extLst>
                <a:ext uri="{FF2B5EF4-FFF2-40B4-BE49-F238E27FC236}">
                  <a16:creationId xmlns:a16="http://schemas.microsoft.com/office/drawing/2014/main" id="{AD33F68F-1B7A-EC49-8936-10D876D6D017}"/>
                </a:ext>
              </a:extLst>
            </p:cNvPr>
            <p:cNvCxnSpPr/>
            <p:nvPr/>
          </p:nvCxnSpPr>
          <p:spPr>
            <a:xfrm flipV="1">
              <a:off x="4650525" y="3442519"/>
              <a:ext cx="0" cy="619544"/>
            </a:xfrm>
            <a:prstGeom prst="line">
              <a:avLst/>
            </a:prstGeom>
            <a:ln w="63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93" name="Ovaal 92">
              <a:extLst>
                <a:ext uri="{FF2B5EF4-FFF2-40B4-BE49-F238E27FC236}">
                  <a16:creationId xmlns:a16="http://schemas.microsoft.com/office/drawing/2014/main" id="{AD31739F-E970-F84A-A797-760D6916A99A}"/>
                </a:ext>
              </a:extLst>
            </p:cNvPr>
            <p:cNvSpPr/>
            <p:nvPr/>
          </p:nvSpPr>
          <p:spPr>
            <a:xfrm>
              <a:off x="4334954" y="2811380"/>
              <a:ext cx="631140" cy="6311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srgbClr val="42145F"/>
                </a:solidFill>
                <a:effectLst/>
                <a:uLnTx/>
                <a:uFillTx/>
                <a:latin typeface="Calibri" panose="020F0502020204030204" pitchFamily="34" charset="0"/>
                <a:ea typeface="+mn-ea"/>
                <a:cs typeface="Calibri" panose="020F0502020204030204" pitchFamily="34" charset="0"/>
              </a:endParaRPr>
            </a:p>
          </p:txBody>
        </p:sp>
        <p:sp>
          <p:nvSpPr>
            <p:cNvPr id="91" name="Tijdelijke aanduiding voor tekst 8">
              <a:extLst>
                <a:ext uri="{FF2B5EF4-FFF2-40B4-BE49-F238E27FC236}">
                  <a16:creationId xmlns:a16="http://schemas.microsoft.com/office/drawing/2014/main" id="{0F5C3F79-966C-0C4B-916A-ADC6AE6F7CA4}"/>
                </a:ext>
              </a:extLst>
            </p:cNvPr>
            <p:cNvSpPr txBox="1">
              <a:spLocks/>
            </p:cNvSpPr>
            <p:nvPr/>
          </p:nvSpPr>
          <p:spPr>
            <a:xfrm>
              <a:off x="4048564" y="1810684"/>
              <a:ext cx="1203919" cy="902738"/>
            </a:xfrm>
            <a:prstGeom prst="rect">
              <a:avLst/>
            </a:prstGeom>
          </p:spPr>
          <p:txBody>
            <a:bodyPr anchor="t"/>
            <a:lstStyle>
              <a:lvl1pPr marL="215900" indent="-215900" algn="l" defTabSz="914400" rtl="0" eaLnBrk="1" latinLnBrk="0" hangingPunct="1">
                <a:lnSpc>
                  <a:spcPct val="100000"/>
                </a:lnSpc>
                <a:spcBef>
                  <a:spcPts val="1000"/>
                </a:spcBef>
                <a:buSzPct val="115000"/>
                <a:buFontTx/>
                <a:buBlip>
                  <a:blip r:embed="rId3"/>
                </a:buBlip>
                <a:defRPr sz="1600" kern="1200">
                  <a:solidFill>
                    <a:schemeClr val="bg2"/>
                  </a:solidFill>
                  <a:latin typeface="+mn-lt"/>
                  <a:ea typeface="+mn-ea"/>
                  <a:cs typeface="+mn-cs"/>
                </a:defRPr>
              </a:lvl1pPr>
              <a:lvl2pPr marL="403225" indent="-223838" algn="l" defTabSz="914400" rtl="0" eaLnBrk="1" latinLnBrk="0" hangingPunct="1">
                <a:lnSpc>
                  <a:spcPct val="100000"/>
                </a:lnSpc>
                <a:spcBef>
                  <a:spcPts val="800"/>
                </a:spcBef>
                <a:buSzPct val="115000"/>
                <a:buFontTx/>
                <a:buBlip>
                  <a:blip r:embed="rId4"/>
                </a:buBlip>
                <a:defRPr sz="1600" kern="1200">
                  <a:solidFill>
                    <a:schemeClr val="bg2"/>
                  </a:solidFill>
                  <a:latin typeface="+mn-lt"/>
                  <a:ea typeface="+mn-ea"/>
                  <a:cs typeface="+mn-cs"/>
                </a:defRPr>
              </a:lvl2pPr>
              <a:lvl3pPr marL="573088" indent="-214313" algn="l" defTabSz="914400" rtl="0" eaLnBrk="1" latinLnBrk="0" hangingPunct="1">
                <a:lnSpc>
                  <a:spcPct val="100000"/>
                </a:lnSpc>
                <a:spcBef>
                  <a:spcPts val="800"/>
                </a:spcBef>
                <a:buSzPct val="115000"/>
                <a:buFontTx/>
                <a:buBlip>
                  <a:blip r:embed="rId5"/>
                </a:buBlip>
                <a:defRPr sz="1600" kern="1200">
                  <a:solidFill>
                    <a:schemeClr val="bg2"/>
                  </a:solidFill>
                  <a:latin typeface="+mn-lt"/>
                  <a:ea typeface="+mn-ea"/>
                  <a:cs typeface="+mn-cs"/>
                </a:defRPr>
              </a:lvl3pPr>
              <a:lvl4pPr marL="744538" indent="-206375" algn="l" defTabSz="914400" rtl="0" eaLnBrk="1" latinLnBrk="0" hangingPunct="1">
                <a:lnSpc>
                  <a:spcPct val="100000"/>
                </a:lnSpc>
                <a:spcBef>
                  <a:spcPts val="800"/>
                </a:spcBef>
                <a:buSzPct val="115000"/>
                <a:buFontTx/>
                <a:buBlip>
                  <a:blip r:embed="rId6"/>
                </a:buBlip>
                <a:defRPr sz="1600" kern="1200">
                  <a:solidFill>
                    <a:schemeClr val="bg2"/>
                  </a:solidFill>
                  <a:latin typeface="+mn-lt"/>
                  <a:ea typeface="+mn-ea"/>
                  <a:cs typeface="+mn-cs"/>
                </a:defRPr>
              </a:lvl4pPr>
              <a:lvl5pPr marL="0" indent="0" algn="l" defTabSz="914400" rtl="0" eaLnBrk="1" latinLnBrk="0" hangingPunct="1">
                <a:lnSpc>
                  <a:spcPct val="100000"/>
                </a:lnSpc>
                <a:spcBef>
                  <a:spcPts val="800"/>
                </a:spcBef>
                <a:buSzPct val="115000"/>
                <a:buFont typeface="Arial" panose="020B0604020202020204" pitchFamily="34" charset="0"/>
                <a:buNone/>
                <a:defRPr sz="1600" kern="1200">
                  <a:solidFill>
                    <a:schemeClr val="bg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400" b="0" i="1" kern="1200">
                  <a:solidFill>
                    <a:schemeClr val="bg2"/>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b="1" i="0" kern="1200">
                  <a:solidFill>
                    <a:schemeClr val="bg2"/>
                  </a:solidFill>
                  <a:latin typeface="+mn-lt"/>
                  <a:ea typeface="+mn-ea"/>
                  <a:cs typeface="+mn-cs"/>
                </a:defRPr>
              </a:lvl7pPr>
              <a:lvl8pPr marL="0" indent="0" algn="ctr" defTabSz="914400" rtl="0" eaLnBrk="1" latinLnBrk="0" hangingPunct="1">
                <a:lnSpc>
                  <a:spcPct val="100000"/>
                </a:lnSpc>
                <a:spcBef>
                  <a:spcPts val="500"/>
                </a:spcBef>
                <a:buFont typeface="Arial" panose="020B0604020202020204" pitchFamily="34" charset="0"/>
                <a:buNone/>
                <a:defRPr sz="1200" i="0" u="none" kern="1200">
                  <a:solidFill>
                    <a:schemeClr val="bg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nl-NL" sz="105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December 2021</a:t>
              </a:r>
            </a:p>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nl-NL" sz="1050" b="1" dirty="0" smtClean="0">
                  <a:solidFill>
                    <a:srgbClr val="000000"/>
                  </a:solidFill>
                  <a:latin typeface="Calibri" panose="020F0502020204030204" pitchFamily="34" charset="0"/>
                  <a:cs typeface="Calibri" panose="020F0502020204030204" pitchFamily="34" charset="0"/>
                </a:rPr>
                <a:t>Bijeenkomsten en overige informatie op themapagina NCJ </a:t>
              </a:r>
              <a:endParaRPr kumimoji="0" lang="nl-NL"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9" name="Ovaal 88">
              <a:extLst>
                <a:ext uri="{FF2B5EF4-FFF2-40B4-BE49-F238E27FC236}">
                  <a16:creationId xmlns:a16="http://schemas.microsoft.com/office/drawing/2014/main" id="{9E442DA8-2583-AA43-B18E-0A81C17D046B}"/>
                </a:ext>
              </a:extLst>
            </p:cNvPr>
            <p:cNvSpPr/>
            <p:nvPr/>
          </p:nvSpPr>
          <p:spPr>
            <a:xfrm>
              <a:off x="4604803" y="4007987"/>
              <a:ext cx="97372" cy="973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a:ln>
                  <a:noFill/>
                </a:ln>
                <a:solidFill>
                  <a:srgbClr val="42145F"/>
                </a:solidFill>
                <a:effectLst/>
                <a:uLnTx/>
                <a:uFillTx/>
                <a:latin typeface="Calibri" panose="020F0502020204030204" pitchFamily="34" charset="0"/>
                <a:ea typeface="+mn-ea"/>
                <a:cs typeface="Calibri" panose="020F0502020204030204" pitchFamily="34" charset="0"/>
              </a:endParaRPr>
            </a:p>
          </p:txBody>
        </p:sp>
        <p:sp>
          <p:nvSpPr>
            <p:cNvPr id="97" name="Tijdelijke aanduiding voor tekst 8">
              <a:extLst>
                <a:ext uri="{FF2B5EF4-FFF2-40B4-BE49-F238E27FC236}">
                  <a16:creationId xmlns:a16="http://schemas.microsoft.com/office/drawing/2014/main" id="{0EDBB271-7516-6545-A2A3-8D90844BE770}"/>
                </a:ext>
              </a:extLst>
            </p:cNvPr>
            <p:cNvSpPr txBox="1">
              <a:spLocks/>
            </p:cNvSpPr>
            <p:nvPr/>
          </p:nvSpPr>
          <p:spPr>
            <a:xfrm>
              <a:off x="8137842" y="1849378"/>
              <a:ext cx="1422434" cy="902738"/>
            </a:xfrm>
            <a:prstGeom prst="rect">
              <a:avLst/>
            </a:prstGeom>
          </p:spPr>
          <p:txBody>
            <a:bodyPr anchor="t"/>
            <a:lstStyle>
              <a:lvl1pPr marL="215900" indent="-215900" algn="l" defTabSz="914400" rtl="0" eaLnBrk="1" latinLnBrk="0" hangingPunct="1">
                <a:lnSpc>
                  <a:spcPct val="100000"/>
                </a:lnSpc>
                <a:spcBef>
                  <a:spcPts val="1000"/>
                </a:spcBef>
                <a:buSzPct val="115000"/>
                <a:buFontTx/>
                <a:buBlip>
                  <a:blip r:embed="rId3"/>
                </a:buBlip>
                <a:defRPr sz="1600" kern="1200">
                  <a:solidFill>
                    <a:schemeClr val="bg2"/>
                  </a:solidFill>
                  <a:latin typeface="+mn-lt"/>
                  <a:ea typeface="+mn-ea"/>
                  <a:cs typeface="+mn-cs"/>
                </a:defRPr>
              </a:lvl1pPr>
              <a:lvl2pPr marL="403225" indent="-223838" algn="l" defTabSz="914400" rtl="0" eaLnBrk="1" latinLnBrk="0" hangingPunct="1">
                <a:lnSpc>
                  <a:spcPct val="100000"/>
                </a:lnSpc>
                <a:spcBef>
                  <a:spcPts val="800"/>
                </a:spcBef>
                <a:buSzPct val="115000"/>
                <a:buFontTx/>
                <a:buBlip>
                  <a:blip r:embed="rId4"/>
                </a:buBlip>
                <a:defRPr sz="1600" kern="1200">
                  <a:solidFill>
                    <a:schemeClr val="bg2"/>
                  </a:solidFill>
                  <a:latin typeface="+mn-lt"/>
                  <a:ea typeface="+mn-ea"/>
                  <a:cs typeface="+mn-cs"/>
                </a:defRPr>
              </a:lvl2pPr>
              <a:lvl3pPr marL="573088" indent="-214313" algn="l" defTabSz="914400" rtl="0" eaLnBrk="1" latinLnBrk="0" hangingPunct="1">
                <a:lnSpc>
                  <a:spcPct val="100000"/>
                </a:lnSpc>
                <a:spcBef>
                  <a:spcPts val="800"/>
                </a:spcBef>
                <a:buSzPct val="115000"/>
                <a:buFontTx/>
                <a:buBlip>
                  <a:blip r:embed="rId5"/>
                </a:buBlip>
                <a:defRPr sz="1600" kern="1200">
                  <a:solidFill>
                    <a:schemeClr val="bg2"/>
                  </a:solidFill>
                  <a:latin typeface="+mn-lt"/>
                  <a:ea typeface="+mn-ea"/>
                  <a:cs typeface="+mn-cs"/>
                </a:defRPr>
              </a:lvl3pPr>
              <a:lvl4pPr marL="744538" indent="-206375" algn="l" defTabSz="914400" rtl="0" eaLnBrk="1" latinLnBrk="0" hangingPunct="1">
                <a:lnSpc>
                  <a:spcPct val="100000"/>
                </a:lnSpc>
                <a:spcBef>
                  <a:spcPts val="800"/>
                </a:spcBef>
                <a:buSzPct val="115000"/>
                <a:buFontTx/>
                <a:buBlip>
                  <a:blip r:embed="rId6"/>
                </a:buBlip>
                <a:defRPr sz="1600" kern="1200">
                  <a:solidFill>
                    <a:schemeClr val="bg2"/>
                  </a:solidFill>
                  <a:latin typeface="+mn-lt"/>
                  <a:ea typeface="+mn-ea"/>
                  <a:cs typeface="+mn-cs"/>
                </a:defRPr>
              </a:lvl4pPr>
              <a:lvl5pPr marL="0" indent="0" algn="l" defTabSz="914400" rtl="0" eaLnBrk="1" latinLnBrk="0" hangingPunct="1">
                <a:lnSpc>
                  <a:spcPct val="100000"/>
                </a:lnSpc>
                <a:spcBef>
                  <a:spcPts val="800"/>
                </a:spcBef>
                <a:buSzPct val="115000"/>
                <a:buFont typeface="Arial" panose="020B0604020202020204" pitchFamily="34" charset="0"/>
                <a:buNone/>
                <a:defRPr sz="1600" kern="1200">
                  <a:solidFill>
                    <a:schemeClr val="bg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400" b="0" i="1" kern="1200">
                  <a:solidFill>
                    <a:schemeClr val="bg2"/>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b="1" i="0" kern="1200">
                  <a:solidFill>
                    <a:schemeClr val="bg2"/>
                  </a:solidFill>
                  <a:latin typeface="+mn-lt"/>
                  <a:ea typeface="+mn-ea"/>
                  <a:cs typeface="+mn-cs"/>
                </a:defRPr>
              </a:lvl7pPr>
              <a:lvl8pPr marL="0" indent="0" algn="ctr" defTabSz="914400" rtl="0" eaLnBrk="1" latinLnBrk="0" hangingPunct="1">
                <a:lnSpc>
                  <a:spcPct val="100000"/>
                </a:lnSpc>
                <a:spcBef>
                  <a:spcPts val="500"/>
                </a:spcBef>
                <a:buFont typeface="Arial" panose="020B0604020202020204" pitchFamily="34" charset="0"/>
                <a:buNone/>
                <a:defRPr sz="1200" i="0" u="none" kern="1200">
                  <a:solidFill>
                    <a:schemeClr val="bg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nl-N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121" name="Rechte verbindingslijn 120">
              <a:extLst>
                <a:ext uri="{FF2B5EF4-FFF2-40B4-BE49-F238E27FC236}">
                  <a16:creationId xmlns:a16="http://schemas.microsoft.com/office/drawing/2014/main" id="{F2ED0E1F-1EC5-4749-9F67-6D0459381B77}"/>
                </a:ext>
              </a:extLst>
            </p:cNvPr>
            <p:cNvCxnSpPr/>
            <p:nvPr/>
          </p:nvCxnSpPr>
          <p:spPr>
            <a:xfrm flipV="1">
              <a:off x="2935324" y="3442519"/>
              <a:ext cx="0" cy="619544"/>
            </a:xfrm>
            <a:prstGeom prst="line">
              <a:avLst/>
            </a:prstGeom>
            <a:ln w="63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22" name="Ovaal 121">
              <a:extLst>
                <a:ext uri="{FF2B5EF4-FFF2-40B4-BE49-F238E27FC236}">
                  <a16:creationId xmlns:a16="http://schemas.microsoft.com/office/drawing/2014/main" id="{223A89B1-F293-BE49-8610-D9640FE62062}"/>
                </a:ext>
              </a:extLst>
            </p:cNvPr>
            <p:cNvSpPr/>
            <p:nvPr/>
          </p:nvSpPr>
          <p:spPr>
            <a:xfrm>
              <a:off x="2619753" y="2811380"/>
              <a:ext cx="631140" cy="6311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srgbClr val="42145F"/>
                </a:solidFill>
                <a:effectLst/>
                <a:uLnTx/>
                <a:uFillTx/>
                <a:latin typeface="Calibri" panose="020F0502020204030204" pitchFamily="34" charset="0"/>
                <a:ea typeface="+mn-ea"/>
                <a:cs typeface="Calibri" panose="020F0502020204030204" pitchFamily="34" charset="0"/>
              </a:endParaRPr>
            </a:p>
          </p:txBody>
        </p:sp>
        <p:sp>
          <p:nvSpPr>
            <p:cNvPr id="123" name="Tijdelijke aanduiding voor tekst 8">
              <a:extLst>
                <a:ext uri="{FF2B5EF4-FFF2-40B4-BE49-F238E27FC236}">
                  <a16:creationId xmlns:a16="http://schemas.microsoft.com/office/drawing/2014/main" id="{D01F1888-9AD7-4F42-A2EB-6416AAB7FFD0}"/>
                </a:ext>
              </a:extLst>
            </p:cNvPr>
            <p:cNvSpPr txBox="1">
              <a:spLocks/>
            </p:cNvSpPr>
            <p:nvPr/>
          </p:nvSpPr>
          <p:spPr>
            <a:xfrm>
              <a:off x="2206942" y="1810003"/>
              <a:ext cx="1456759" cy="902738"/>
            </a:xfrm>
            <a:prstGeom prst="rect">
              <a:avLst/>
            </a:prstGeom>
          </p:spPr>
          <p:txBody>
            <a:bodyPr anchor="t"/>
            <a:lstStyle>
              <a:lvl1pPr marL="215900" indent="-215900" algn="l" defTabSz="914400" rtl="0" eaLnBrk="1" latinLnBrk="0" hangingPunct="1">
                <a:lnSpc>
                  <a:spcPct val="100000"/>
                </a:lnSpc>
                <a:spcBef>
                  <a:spcPts val="1000"/>
                </a:spcBef>
                <a:buSzPct val="115000"/>
                <a:buFontTx/>
                <a:buBlip>
                  <a:blip r:embed="rId3"/>
                </a:buBlip>
                <a:defRPr sz="1600" kern="1200">
                  <a:solidFill>
                    <a:schemeClr val="bg2"/>
                  </a:solidFill>
                  <a:latin typeface="+mn-lt"/>
                  <a:ea typeface="+mn-ea"/>
                  <a:cs typeface="+mn-cs"/>
                </a:defRPr>
              </a:lvl1pPr>
              <a:lvl2pPr marL="403225" indent="-223838" algn="l" defTabSz="914400" rtl="0" eaLnBrk="1" latinLnBrk="0" hangingPunct="1">
                <a:lnSpc>
                  <a:spcPct val="100000"/>
                </a:lnSpc>
                <a:spcBef>
                  <a:spcPts val="800"/>
                </a:spcBef>
                <a:buSzPct val="115000"/>
                <a:buFontTx/>
                <a:buBlip>
                  <a:blip r:embed="rId4"/>
                </a:buBlip>
                <a:defRPr sz="1600" kern="1200">
                  <a:solidFill>
                    <a:schemeClr val="bg2"/>
                  </a:solidFill>
                  <a:latin typeface="+mn-lt"/>
                  <a:ea typeface="+mn-ea"/>
                  <a:cs typeface="+mn-cs"/>
                </a:defRPr>
              </a:lvl2pPr>
              <a:lvl3pPr marL="573088" indent="-214313" algn="l" defTabSz="914400" rtl="0" eaLnBrk="1" latinLnBrk="0" hangingPunct="1">
                <a:lnSpc>
                  <a:spcPct val="100000"/>
                </a:lnSpc>
                <a:spcBef>
                  <a:spcPts val="800"/>
                </a:spcBef>
                <a:buSzPct val="115000"/>
                <a:buFontTx/>
                <a:buBlip>
                  <a:blip r:embed="rId5"/>
                </a:buBlip>
                <a:defRPr sz="1600" kern="1200">
                  <a:solidFill>
                    <a:schemeClr val="bg2"/>
                  </a:solidFill>
                  <a:latin typeface="+mn-lt"/>
                  <a:ea typeface="+mn-ea"/>
                  <a:cs typeface="+mn-cs"/>
                </a:defRPr>
              </a:lvl3pPr>
              <a:lvl4pPr marL="744538" indent="-206375" algn="l" defTabSz="914400" rtl="0" eaLnBrk="1" latinLnBrk="0" hangingPunct="1">
                <a:lnSpc>
                  <a:spcPct val="100000"/>
                </a:lnSpc>
                <a:spcBef>
                  <a:spcPts val="800"/>
                </a:spcBef>
                <a:buSzPct val="115000"/>
                <a:buFontTx/>
                <a:buBlip>
                  <a:blip r:embed="rId6"/>
                </a:buBlip>
                <a:defRPr sz="1600" kern="1200">
                  <a:solidFill>
                    <a:schemeClr val="bg2"/>
                  </a:solidFill>
                  <a:latin typeface="+mn-lt"/>
                  <a:ea typeface="+mn-ea"/>
                  <a:cs typeface="+mn-cs"/>
                </a:defRPr>
              </a:lvl4pPr>
              <a:lvl5pPr marL="0" indent="0" algn="l" defTabSz="914400" rtl="0" eaLnBrk="1" latinLnBrk="0" hangingPunct="1">
                <a:lnSpc>
                  <a:spcPct val="100000"/>
                </a:lnSpc>
                <a:spcBef>
                  <a:spcPts val="800"/>
                </a:spcBef>
                <a:buSzPct val="115000"/>
                <a:buFont typeface="Arial" panose="020B0604020202020204" pitchFamily="34" charset="0"/>
                <a:buNone/>
                <a:defRPr sz="1600" kern="1200">
                  <a:solidFill>
                    <a:schemeClr val="bg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400" b="0" i="1" kern="1200">
                  <a:solidFill>
                    <a:schemeClr val="bg2"/>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b="1" i="0" kern="1200">
                  <a:solidFill>
                    <a:schemeClr val="bg2"/>
                  </a:solidFill>
                  <a:latin typeface="+mn-lt"/>
                  <a:ea typeface="+mn-ea"/>
                  <a:cs typeface="+mn-cs"/>
                </a:defRPr>
              </a:lvl7pPr>
              <a:lvl8pPr marL="0" indent="0" algn="ctr" defTabSz="914400" rtl="0" eaLnBrk="1" latinLnBrk="0" hangingPunct="1">
                <a:lnSpc>
                  <a:spcPct val="100000"/>
                </a:lnSpc>
                <a:spcBef>
                  <a:spcPts val="500"/>
                </a:spcBef>
                <a:buFont typeface="Arial" panose="020B0604020202020204" pitchFamily="34" charset="0"/>
                <a:buNone/>
                <a:defRPr sz="1200" i="0" u="none" kern="1200">
                  <a:solidFill>
                    <a:schemeClr val="bg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nl-NL" sz="105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23 november 2021</a:t>
              </a:r>
            </a:p>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nl-NL" sz="1050" b="1" dirty="0" smtClean="0">
                  <a:solidFill>
                    <a:srgbClr val="000000"/>
                  </a:solidFill>
                  <a:latin typeface="Calibri" panose="020F0502020204030204" pitchFamily="34" charset="0"/>
                  <a:cs typeface="Calibri" panose="020F0502020204030204" pitchFamily="34" charset="0"/>
                </a:rPr>
                <a:t>Informatiebijeenkomst voor JGZ-organisaties</a:t>
              </a:r>
              <a:endParaRPr kumimoji="0" lang="nl-NL"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nl-N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4" name="Ovaal 123">
              <a:extLst>
                <a:ext uri="{FF2B5EF4-FFF2-40B4-BE49-F238E27FC236}">
                  <a16:creationId xmlns:a16="http://schemas.microsoft.com/office/drawing/2014/main" id="{B60F8E6E-8331-7647-8EEA-A16DC06E3A6C}"/>
                </a:ext>
              </a:extLst>
            </p:cNvPr>
            <p:cNvSpPr/>
            <p:nvPr/>
          </p:nvSpPr>
          <p:spPr>
            <a:xfrm>
              <a:off x="2889602" y="4007987"/>
              <a:ext cx="97372" cy="973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a:ln>
                  <a:noFill/>
                </a:ln>
                <a:solidFill>
                  <a:srgbClr val="42145F"/>
                </a:solidFill>
                <a:effectLst/>
                <a:uLnTx/>
                <a:uFillTx/>
                <a:latin typeface="Calibri" panose="020F0502020204030204" pitchFamily="34" charset="0"/>
                <a:ea typeface="+mn-ea"/>
                <a:cs typeface="Calibri" panose="020F0502020204030204" pitchFamily="34" charset="0"/>
              </a:endParaRPr>
            </a:p>
          </p:txBody>
        </p:sp>
        <p:sp>
          <p:nvSpPr>
            <p:cNvPr id="126" name="Ovaal 125">
              <a:extLst>
                <a:ext uri="{FF2B5EF4-FFF2-40B4-BE49-F238E27FC236}">
                  <a16:creationId xmlns:a16="http://schemas.microsoft.com/office/drawing/2014/main" id="{B78794C2-CAC4-984F-8B67-220793B570C5}"/>
                </a:ext>
              </a:extLst>
            </p:cNvPr>
            <p:cNvSpPr/>
            <p:nvPr/>
          </p:nvSpPr>
          <p:spPr>
            <a:xfrm>
              <a:off x="7413569" y="4713820"/>
              <a:ext cx="631139" cy="63113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srgbClr val="42145F"/>
                </a:solidFill>
                <a:effectLst/>
                <a:uLnTx/>
                <a:uFillTx/>
                <a:latin typeface="Calibri" panose="020F0502020204030204" pitchFamily="34" charset="0"/>
                <a:ea typeface="+mn-ea"/>
                <a:cs typeface="Calibri" panose="020F0502020204030204" pitchFamily="34" charset="0"/>
              </a:endParaRPr>
            </a:p>
          </p:txBody>
        </p:sp>
        <p:sp>
          <p:nvSpPr>
            <p:cNvPr id="127" name="Tijdelijke aanduiding voor tekst 8">
              <a:extLst>
                <a:ext uri="{FF2B5EF4-FFF2-40B4-BE49-F238E27FC236}">
                  <a16:creationId xmlns:a16="http://schemas.microsoft.com/office/drawing/2014/main" id="{275EAF49-D7E6-4846-B0C6-0976CA510764}"/>
                </a:ext>
              </a:extLst>
            </p:cNvPr>
            <p:cNvSpPr txBox="1">
              <a:spLocks/>
            </p:cNvSpPr>
            <p:nvPr/>
          </p:nvSpPr>
          <p:spPr>
            <a:xfrm>
              <a:off x="7000768" y="5438383"/>
              <a:ext cx="1456741" cy="902738"/>
            </a:xfrm>
            <a:prstGeom prst="rect">
              <a:avLst/>
            </a:prstGeom>
          </p:spPr>
          <p:txBody>
            <a:bodyPr>
              <a:noAutofit/>
            </a:bodyPr>
            <a:lstStyle>
              <a:lvl1pPr marL="215900" indent="-215900" algn="l" defTabSz="914400" rtl="0" eaLnBrk="1" latinLnBrk="0" hangingPunct="1">
                <a:lnSpc>
                  <a:spcPct val="100000"/>
                </a:lnSpc>
                <a:spcBef>
                  <a:spcPts val="1000"/>
                </a:spcBef>
                <a:buSzPct val="115000"/>
                <a:buFontTx/>
                <a:buBlip>
                  <a:blip r:embed="rId3"/>
                </a:buBlip>
                <a:defRPr sz="1600" kern="1200">
                  <a:solidFill>
                    <a:schemeClr val="bg2"/>
                  </a:solidFill>
                  <a:latin typeface="+mn-lt"/>
                  <a:ea typeface="+mn-ea"/>
                  <a:cs typeface="+mn-cs"/>
                </a:defRPr>
              </a:lvl1pPr>
              <a:lvl2pPr marL="403225" indent="-223838" algn="l" defTabSz="914400" rtl="0" eaLnBrk="1" latinLnBrk="0" hangingPunct="1">
                <a:lnSpc>
                  <a:spcPct val="100000"/>
                </a:lnSpc>
                <a:spcBef>
                  <a:spcPts val="800"/>
                </a:spcBef>
                <a:buSzPct val="115000"/>
                <a:buFontTx/>
                <a:buBlip>
                  <a:blip r:embed="rId4"/>
                </a:buBlip>
                <a:defRPr sz="1600" kern="1200">
                  <a:solidFill>
                    <a:schemeClr val="bg2"/>
                  </a:solidFill>
                  <a:latin typeface="+mn-lt"/>
                  <a:ea typeface="+mn-ea"/>
                  <a:cs typeface="+mn-cs"/>
                </a:defRPr>
              </a:lvl2pPr>
              <a:lvl3pPr marL="573088" indent="-214313" algn="l" defTabSz="914400" rtl="0" eaLnBrk="1" latinLnBrk="0" hangingPunct="1">
                <a:lnSpc>
                  <a:spcPct val="100000"/>
                </a:lnSpc>
                <a:spcBef>
                  <a:spcPts val="800"/>
                </a:spcBef>
                <a:buSzPct val="115000"/>
                <a:buFontTx/>
                <a:buBlip>
                  <a:blip r:embed="rId5"/>
                </a:buBlip>
                <a:defRPr sz="1600" kern="1200">
                  <a:solidFill>
                    <a:schemeClr val="bg2"/>
                  </a:solidFill>
                  <a:latin typeface="+mn-lt"/>
                  <a:ea typeface="+mn-ea"/>
                  <a:cs typeface="+mn-cs"/>
                </a:defRPr>
              </a:lvl3pPr>
              <a:lvl4pPr marL="744538" indent="-206375" algn="l" defTabSz="914400" rtl="0" eaLnBrk="1" latinLnBrk="0" hangingPunct="1">
                <a:lnSpc>
                  <a:spcPct val="100000"/>
                </a:lnSpc>
                <a:spcBef>
                  <a:spcPts val="800"/>
                </a:spcBef>
                <a:buSzPct val="115000"/>
                <a:buFontTx/>
                <a:buBlip>
                  <a:blip r:embed="rId6"/>
                </a:buBlip>
                <a:defRPr sz="1600" kern="1200">
                  <a:solidFill>
                    <a:schemeClr val="bg2"/>
                  </a:solidFill>
                  <a:latin typeface="+mn-lt"/>
                  <a:ea typeface="+mn-ea"/>
                  <a:cs typeface="+mn-cs"/>
                </a:defRPr>
              </a:lvl4pPr>
              <a:lvl5pPr marL="0" indent="0" algn="l" defTabSz="914400" rtl="0" eaLnBrk="1" latinLnBrk="0" hangingPunct="1">
                <a:lnSpc>
                  <a:spcPct val="100000"/>
                </a:lnSpc>
                <a:spcBef>
                  <a:spcPts val="800"/>
                </a:spcBef>
                <a:buSzPct val="115000"/>
                <a:buFont typeface="Arial" panose="020B0604020202020204" pitchFamily="34" charset="0"/>
                <a:buNone/>
                <a:defRPr sz="1600" kern="1200">
                  <a:solidFill>
                    <a:schemeClr val="bg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400" b="0" i="1" kern="1200">
                  <a:solidFill>
                    <a:schemeClr val="bg2"/>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b="1" i="0" kern="1200">
                  <a:solidFill>
                    <a:schemeClr val="bg2"/>
                  </a:solidFill>
                  <a:latin typeface="+mn-lt"/>
                  <a:ea typeface="+mn-ea"/>
                  <a:cs typeface="+mn-cs"/>
                </a:defRPr>
              </a:lvl7pPr>
              <a:lvl8pPr marL="0" indent="0" algn="ctr" defTabSz="914400" rtl="0" eaLnBrk="1" latinLnBrk="0" hangingPunct="1">
                <a:lnSpc>
                  <a:spcPct val="100000"/>
                </a:lnSpc>
                <a:spcBef>
                  <a:spcPts val="500"/>
                </a:spcBef>
                <a:buFont typeface="Arial" panose="020B0604020202020204" pitchFamily="34" charset="0"/>
                <a:buNone/>
                <a:defRPr sz="1200" i="0" u="none"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nl-NL" sz="1050" b="1" dirty="0" smtClean="0">
                  <a:solidFill>
                    <a:srgbClr val="000000"/>
                  </a:solidFill>
                  <a:latin typeface="Calibri" panose="020F0502020204030204" pitchFamily="34" charset="0"/>
                  <a:cs typeface="Calibri" panose="020F0502020204030204" pitchFamily="34" charset="0"/>
                </a:rPr>
                <a:t>Maart 2022</a:t>
              </a:r>
            </a:p>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nl-NL" sz="1050" b="1"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Tussentijdse brede terugkoppeling aan JGZ-organisaties</a:t>
              </a:r>
              <a:endParaRPr kumimoji="0" lang="nl-NL" sz="105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8" name="Ovaal 127">
              <a:extLst>
                <a:ext uri="{FF2B5EF4-FFF2-40B4-BE49-F238E27FC236}">
                  <a16:creationId xmlns:a16="http://schemas.microsoft.com/office/drawing/2014/main" id="{AC519D6A-C09B-0B4E-BDF8-1F4102550FE8}"/>
                </a:ext>
              </a:extLst>
            </p:cNvPr>
            <p:cNvSpPr/>
            <p:nvPr/>
          </p:nvSpPr>
          <p:spPr>
            <a:xfrm>
              <a:off x="7710550" y="4023316"/>
              <a:ext cx="70852" cy="708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a:ln>
                  <a:noFill/>
                </a:ln>
                <a:solidFill>
                  <a:srgbClr val="42145F"/>
                </a:solidFill>
                <a:effectLst/>
                <a:uLnTx/>
                <a:uFillTx/>
                <a:latin typeface="Calibri" panose="020F0502020204030204" pitchFamily="34" charset="0"/>
                <a:ea typeface="+mn-ea"/>
                <a:cs typeface="Calibri" panose="020F0502020204030204" pitchFamily="34" charset="0"/>
              </a:endParaRPr>
            </a:p>
          </p:txBody>
        </p:sp>
        <p:sp>
          <p:nvSpPr>
            <p:cNvPr id="129" name="Ovaal 128">
              <a:extLst>
                <a:ext uri="{FF2B5EF4-FFF2-40B4-BE49-F238E27FC236}">
                  <a16:creationId xmlns:a16="http://schemas.microsoft.com/office/drawing/2014/main" id="{37C25847-9C08-3A41-8D68-F373CA2B4178}"/>
                </a:ext>
              </a:extLst>
            </p:cNvPr>
            <p:cNvSpPr/>
            <p:nvPr/>
          </p:nvSpPr>
          <p:spPr>
            <a:xfrm>
              <a:off x="11200294" y="4730603"/>
              <a:ext cx="631139" cy="63113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srgbClr val="42145F"/>
                </a:solidFill>
                <a:effectLst/>
                <a:uLnTx/>
                <a:uFillTx/>
                <a:latin typeface="Calibri" panose="020F0502020204030204" pitchFamily="34" charset="0"/>
                <a:ea typeface="+mn-ea"/>
                <a:cs typeface="Calibri" panose="020F0502020204030204" pitchFamily="34" charset="0"/>
              </a:endParaRPr>
            </a:p>
          </p:txBody>
        </p:sp>
        <p:sp>
          <p:nvSpPr>
            <p:cNvPr id="130" name="Tijdelijke aanduiding voor tekst 8">
              <a:extLst>
                <a:ext uri="{FF2B5EF4-FFF2-40B4-BE49-F238E27FC236}">
                  <a16:creationId xmlns:a16="http://schemas.microsoft.com/office/drawing/2014/main" id="{65E2930A-5E20-8C49-92F7-ACA3AD1A3B4E}"/>
                </a:ext>
              </a:extLst>
            </p:cNvPr>
            <p:cNvSpPr txBox="1">
              <a:spLocks/>
            </p:cNvSpPr>
            <p:nvPr/>
          </p:nvSpPr>
          <p:spPr>
            <a:xfrm>
              <a:off x="10787493" y="5455166"/>
              <a:ext cx="1456741" cy="902738"/>
            </a:xfrm>
            <a:prstGeom prst="rect">
              <a:avLst/>
            </a:prstGeom>
          </p:spPr>
          <p:txBody>
            <a:bodyPr>
              <a:noAutofit/>
            </a:bodyPr>
            <a:lstStyle>
              <a:lvl1pPr marL="215900" indent="-215900" algn="l" defTabSz="914400" rtl="0" eaLnBrk="1" latinLnBrk="0" hangingPunct="1">
                <a:lnSpc>
                  <a:spcPct val="100000"/>
                </a:lnSpc>
                <a:spcBef>
                  <a:spcPts val="1000"/>
                </a:spcBef>
                <a:buSzPct val="115000"/>
                <a:buFontTx/>
                <a:buBlip>
                  <a:blip r:embed="rId3"/>
                </a:buBlip>
                <a:defRPr sz="1600" kern="1200">
                  <a:solidFill>
                    <a:schemeClr val="bg2"/>
                  </a:solidFill>
                  <a:latin typeface="+mn-lt"/>
                  <a:ea typeface="+mn-ea"/>
                  <a:cs typeface="+mn-cs"/>
                </a:defRPr>
              </a:lvl1pPr>
              <a:lvl2pPr marL="403225" indent="-223838" algn="l" defTabSz="914400" rtl="0" eaLnBrk="1" latinLnBrk="0" hangingPunct="1">
                <a:lnSpc>
                  <a:spcPct val="100000"/>
                </a:lnSpc>
                <a:spcBef>
                  <a:spcPts val="800"/>
                </a:spcBef>
                <a:buSzPct val="115000"/>
                <a:buFontTx/>
                <a:buBlip>
                  <a:blip r:embed="rId4"/>
                </a:buBlip>
                <a:defRPr sz="1600" kern="1200">
                  <a:solidFill>
                    <a:schemeClr val="bg2"/>
                  </a:solidFill>
                  <a:latin typeface="+mn-lt"/>
                  <a:ea typeface="+mn-ea"/>
                  <a:cs typeface="+mn-cs"/>
                </a:defRPr>
              </a:lvl2pPr>
              <a:lvl3pPr marL="573088" indent="-214313" algn="l" defTabSz="914400" rtl="0" eaLnBrk="1" latinLnBrk="0" hangingPunct="1">
                <a:lnSpc>
                  <a:spcPct val="100000"/>
                </a:lnSpc>
                <a:spcBef>
                  <a:spcPts val="800"/>
                </a:spcBef>
                <a:buSzPct val="115000"/>
                <a:buFontTx/>
                <a:buBlip>
                  <a:blip r:embed="rId5"/>
                </a:buBlip>
                <a:defRPr sz="1600" kern="1200">
                  <a:solidFill>
                    <a:schemeClr val="bg2"/>
                  </a:solidFill>
                  <a:latin typeface="+mn-lt"/>
                  <a:ea typeface="+mn-ea"/>
                  <a:cs typeface="+mn-cs"/>
                </a:defRPr>
              </a:lvl3pPr>
              <a:lvl4pPr marL="744538" indent="-206375" algn="l" defTabSz="914400" rtl="0" eaLnBrk="1" latinLnBrk="0" hangingPunct="1">
                <a:lnSpc>
                  <a:spcPct val="100000"/>
                </a:lnSpc>
                <a:spcBef>
                  <a:spcPts val="800"/>
                </a:spcBef>
                <a:buSzPct val="115000"/>
                <a:buFontTx/>
                <a:buBlip>
                  <a:blip r:embed="rId6"/>
                </a:buBlip>
                <a:defRPr sz="1600" kern="1200">
                  <a:solidFill>
                    <a:schemeClr val="bg2"/>
                  </a:solidFill>
                  <a:latin typeface="+mn-lt"/>
                  <a:ea typeface="+mn-ea"/>
                  <a:cs typeface="+mn-cs"/>
                </a:defRPr>
              </a:lvl4pPr>
              <a:lvl5pPr marL="0" indent="0" algn="l" defTabSz="914400" rtl="0" eaLnBrk="1" latinLnBrk="0" hangingPunct="1">
                <a:lnSpc>
                  <a:spcPct val="100000"/>
                </a:lnSpc>
                <a:spcBef>
                  <a:spcPts val="800"/>
                </a:spcBef>
                <a:buSzPct val="115000"/>
                <a:buFont typeface="Arial" panose="020B0604020202020204" pitchFamily="34" charset="0"/>
                <a:buNone/>
                <a:defRPr sz="1600" kern="1200">
                  <a:solidFill>
                    <a:schemeClr val="bg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400" b="0" i="1" kern="1200">
                  <a:solidFill>
                    <a:schemeClr val="bg2"/>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b="1" i="0" kern="1200">
                  <a:solidFill>
                    <a:schemeClr val="bg2"/>
                  </a:solidFill>
                  <a:latin typeface="+mn-lt"/>
                  <a:ea typeface="+mn-ea"/>
                  <a:cs typeface="+mn-cs"/>
                </a:defRPr>
              </a:lvl7pPr>
              <a:lvl8pPr marL="0" indent="0" algn="ctr" defTabSz="914400" rtl="0" eaLnBrk="1" latinLnBrk="0" hangingPunct="1">
                <a:lnSpc>
                  <a:spcPct val="100000"/>
                </a:lnSpc>
                <a:spcBef>
                  <a:spcPts val="500"/>
                </a:spcBef>
                <a:buFont typeface="Arial" panose="020B0604020202020204" pitchFamily="34" charset="0"/>
                <a:buNone/>
                <a:defRPr sz="1200" i="0" u="none"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nl-NL" sz="1050" b="1" dirty="0" smtClean="0">
                  <a:solidFill>
                    <a:srgbClr val="000000"/>
                  </a:solidFill>
                  <a:latin typeface="Calibri" panose="020F0502020204030204" pitchFamily="34" charset="0"/>
                  <a:cs typeface="Calibri" panose="020F0502020204030204" pitchFamily="34" charset="0"/>
                </a:rPr>
                <a:t>Juni/juli 2022</a:t>
              </a:r>
            </a:p>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nl-NL" sz="105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Terugkoppeling</a:t>
              </a:r>
              <a:r>
                <a:rPr kumimoji="0" lang="nl-NL" sz="1050" b="1" i="0" u="none" strike="noStrike" kern="1200" cap="none" spc="0" normalizeH="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resultaten aan JGZ-organisaties</a:t>
              </a:r>
              <a:endParaRPr kumimoji="0" lang="nl-NL"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1" name="Ovaal 130">
              <a:extLst>
                <a:ext uri="{FF2B5EF4-FFF2-40B4-BE49-F238E27FC236}">
                  <a16:creationId xmlns:a16="http://schemas.microsoft.com/office/drawing/2014/main" id="{9D6CF4D2-5E94-AE49-8551-E687E1330E25}"/>
                </a:ext>
              </a:extLst>
            </p:cNvPr>
            <p:cNvSpPr/>
            <p:nvPr/>
          </p:nvSpPr>
          <p:spPr>
            <a:xfrm>
              <a:off x="11497527" y="4041965"/>
              <a:ext cx="70852" cy="708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a:ln>
                  <a:noFill/>
                </a:ln>
                <a:solidFill>
                  <a:srgbClr val="42145F"/>
                </a:solidFill>
                <a:effectLst/>
                <a:uLnTx/>
                <a:uFillTx/>
                <a:latin typeface="Calibri" panose="020F0502020204030204" pitchFamily="34" charset="0"/>
                <a:ea typeface="+mn-ea"/>
                <a:cs typeface="Calibri" panose="020F0502020204030204" pitchFamily="34" charset="0"/>
              </a:endParaRPr>
            </a:p>
          </p:txBody>
        </p:sp>
        <p:cxnSp>
          <p:nvCxnSpPr>
            <p:cNvPr id="138" name="Rechte verbindingslijn 137">
              <a:extLst>
                <a:ext uri="{FF2B5EF4-FFF2-40B4-BE49-F238E27FC236}">
                  <a16:creationId xmlns:a16="http://schemas.microsoft.com/office/drawing/2014/main" id="{BDADD485-B2DE-5C4A-84C5-DBD14A73E9D8}"/>
                </a:ext>
              </a:extLst>
            </p:cNvPr>
            <p:cNvCxnSpPr/>
            <p:nvPr/>
          </p:nvCxnSpPr>
          <p:spPr>
            <a:xfrm flipV="1">
              <a:off x="5734538" y="4101217"/>
              <a:ext cx="3089" cy="619652"/>
            </a:xfrm>
            <a:prstGeom prst="line">
              <a:avLst/>
            </a:prstGeom>
            <a:ln w="63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139" name="Ovaal 138">
              <a:extLst>
                <a:ext uri="{FF2B5EF4-FFF2-40B4-BE49-F238E27FC236}">
                  <a16:creationId xmlns:a16="http://schemas.microsoft.com/office/drawing/2014/main" id="{52871783-7A7E-4B45-9CB8-263489321917}"/>
                </a:ext>
              </a:extLst>
            </p:cNvPr>
            <p:cNvSpPr/>
            <p:nvPr/>
          </p:nvSpPr>
          <p:spPr>
            <a:xfrm>
              <a:off x="5405220" y="4720869"/>
              <a:ext cx="631139" cy="63113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srgbClr val="42145F"/>
                </a:solidFill>
                <a:effectLst/>
                <a:uLnTx/>
                <a:uFillTx/>
                <a:latin typeface="Calibri" panose="020F0502020204030204" pitchFamily="34" charset="0"/>
                <a:ea typeface="+mn-ea"/>
                <a:cs typeface="Calibri" panose="020F0502020204030204" pitchFamily="34" charset="0"/>
              </a:endParaRPr>
            </a:p>
          </p:txBody>
        </p:sp>
        <p:sp>
          <p:nvSpPr>
            <p:cNvPr id="140" name="Tijdelijke aanduiding voor tekst 8">
              <a:extLst>
                <a:ext uri="{FF2B5EF4-FFF2-40B4-BE49-F238E27FC236}">
                  <a16:creationId xmlns:a16="http://schemas.microsoft.com/office/drawing/2014/main" id="{13701DF1-70EB-1C47-94CF-F210C1862F26}"/>
                </a:ext>
              </a:extLst>
            </p:cNvPr>
            <p:cNvSpPr txBox="1">
              <a:spLocks/>
            </p:cNvSpPr>
            <p:nvPr/>
          </p:nvSpPr>
          <p:spPr>
            <a:xfrm>
              <a:off x="4992419" y="5445432"/>
              <a:ext cx="1456741" cy="902738"/>
            </a:xfrm>
            <a:prstGeom prst="rect">
              <a:avLst/>
            </a:prstGeom>
          </p:spPr>
          <p:txBody>
            <a:bodyPr>
              <a:noAutofit/>
            </a:bodyPr>
            <a:lstStyle>
              <a:lvl1pPr marL="215900" indent="-215900" algn="l" defTabSz="914400" rtl="0" eaLnBrk="1" latinLnBrk="0" hangingPunct="1">
                <a:lnSpc>
                  <a:spcPct val="100000"/>
                </a:lnSpc>
                <a:spcBef>
                  <a:spcPts val="1000"/>
                </a:spcBef>
                <a:buSzPct val="115000"/>
                <a:buFontTx/>
                <a:buBlip>
                  <a:blip r:embed="rId3"/>
                </a:buBlip>
                <a:defRPr sz="1600" kern="1200">
                  <a:solidFill>
                    <a:schemeClr val="bg2"/>
                  </a:solidFill>
                  <a:latin typeface="+mn-lt"/>
                  <a:ea typeface="+mn-ea"/>
                  <a:cs typeface="+mn-cs"/>
                </a:defRPr>
              </a:lvl1pPr>
              <a:lvl2pPr marL="403225" indent="-223838" algn="l" defTabSz="914400" rtl="0" eaLnBrk="1" latinLnBrk="0" hangingPunct="1">
                <a:lnSpc>
                  <a:spcPct val="100000"/>
                </a:lnSpc>
                <a:spcBef>
                  <a:spcPts val="800"/>
                </a:spcBef>
                <a:buSzPct val="115000"/>
                <a:buFontTx/>
                <a:buBlip>
                  <a:blip r:embed="rId4"/>
                </a:buBlip>
                <a:defRPr sz="1600" kern="1200">
                  <a:solidFill>
                    <a:schemeClr val="bg2"/>
                  </a:solidFill>
                  <a:latin typeface="+mn-lt"/>
                  <a:ea typeface="+mn-ea"/>
                  <a:cs typeface="+mn-cs"/>
                </a:defRPr>
              </a:lvl2pPr>
              <a:lvl3pPr marL="573088" indent="-214313" algn="l" defTabSz="914400" rtl="0" eaLnBrk="1" latinLnBrk="0" hangingPunct="1">
                <a:lnSpc>
                  <a:spcPct val="100000"/>
                </a:lnSpc>
                <a:spcBef>
                  <a:spcPts val="800"/>
                </a:spcBef>
                <a:buSzPct val="115000"/>
                <a:buFontTx/>
                <a:buBlip>
                  <a:blip r:embed="rId5"/>
                </a:buBlip>
                <a:defRPr sz="1600" kern="1200">
                  <a:solidFill>
                    <a:schemeClr val="bg2"/>
                  </a:solidFill>
                  <a:latin typeface="+mn-lt"/>
                  <a:ea typeface="+mn-ea"/>
                  <a:cs typeface="+mn-cs"/>
                </a:defRPr>
              </a:lvl3pPr>
              <a:lvl4pPr marL="744538" indent="-206375" algn="l" defTabSz="914400" rtl="0" eaLnBrk="1" latinLnBrk="0" hangingPunct="1">
                <a:lnSpc>
                  <a:spcPct val="100000"/>
                </a:lnSpc>
                <a:spcBef>
                  <a:spcPts val="800"/>
                </a:spcBef>
                <a:buSzPct val="115000"/>
                <a:buFontTx/>
                <a:buBlip>
                  <a:blip r:embed="rId6"/>
                </a:buBlip>
                <a:defRPr sz="1600" kern="1200">
                  <a:solidFill>
                    <a:schemeClr val="bg2"/>
                  </a:solidFill>
                  <a:latin typeface="+mn-lt"/>
                  <a:ea typeface="+mn-ea"/>
                  <a:cs typeface="+mn-cs"/>
                </a:defRPr>
              </a:lvl4pPr>
              <a:lvl5pPr marL="0" indent="0" algn="l" defTabSz="914400" rtl="0" eaLnBrk="1" latinLnBrk="0" hangingPunct="1">
                <a:lnSpc>
                  <a:spcPct val="100000"/>
                </a:lnSpc>
                <a:spcBef>
                  <a:spcPts val="800"/>
                </a:spcBef>
                <a:buSzPct val="115000"/>
                <a:buFont typeface="Arial" panose="020B0604020202020204" pitchFamily="34" charset="0"/>
                <a:buNone/>
                <a:defRPr sz="1600" kern="1200">
                  <a:solidFill>
                    <a:schemeClr val="bg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400" b="0" i="1" kern="1200">
                  <a:solidFill>
                    <a:schemeClr val="bg2"/>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b="1" i="0" kern="1200">
                  <a:solidFill>
                    <a:schemeClr val="bg2"/>
                  </a:solidFill>
                  <a:latin typeface="+mn-lt"/>
                  <a:ea typeface="+mn-ea"/>
                  <a:cs typeface="+mn-cs"/>
                </a:defRPr>
              </a:lvl7pPr>
              <a:lvl8pPr marL="0" indent="0" algn="ctr" defTabSz="914400" rtl="0" eaLnBrk="1" latinLnBrk="0" hangingPunct="1">
                <a:lnSpc>
                  <a:spcPct val="100000"/>
                </a:lnSpc>
                <a:spcBef>
                  <a:spcPts val="500"/>
                </a:spcBef>
                <a:buFont typeface="Arial" panose="020B0604020202020204" pitchFamily="34" charset="0"/>
                <a:buNone/>
                <a:defRPr sz="1200" i="0" u="none"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nl-NL" sz="105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Januari</a:t>
              </a:r>
              <a:r>
                <a:rPr kumimoji="0" lang="nl-NL" sz="1050" b="1" i="0" u="none" strike="noStrike" kern="1200" cap="none" spc="0" normalizeH="0" noProof="0" dirty="0" smtClean="0">
                  <a:ln>
                    <a:noFill/>
                  </a:ln>
                  <a:solidFill>
                    <a:srgbClr val="000000"/>
                  </a:solidFill>
                  <a:effectLst/>
                  <a:uLnTx/>
                  <a:uFillTx/>
                  <a:latin typeface="Calibri" panose="020F0502020204030204" pitchFamily="34" charset="0"/>
                  <a:ea typeface="+mn-ea"/>
                  <a:cs typeface="Calibri" panose="020F0502020204030204" pitchFamily="34" charset="0"/>
                </a:rPr>
                <a:t> 2022</a:t>
              </a:r>
            </a:p>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nl-NL" sz="1050" b="1" baseline="0" dirty="0" smtClean="0">
                  <a:solidFill>
                    <a:srgbClr val="000000"/>
                  </a:solidFill>
                  <a:latin typeface="Calibri" panose="020F0502020204030204" pitchFamily="34" charset="0"/>
                  <a:cs typeface="Calibri" panose="020F0502020204030204" pitchFamily="34" charset="0"/>
                </a:rPr>
                <a:t>Start proeftuinen</a:t>
              </a:r>
              <a:endParaRPr kumimoji="0" lang="nl-NL"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41" name="Ovaal 140">
              <a:extLst>
                <a:ext uri="{FF2B5EF4-FFF2-40B4-BE49-F238E27FC236}">
                  <a16:creationId xmlns:a16="http://schemas.microsoft.com/office/drawing/2014/main" id="{BEF968C9-B2F8-EB4E-94E9-7D1EF8FC9BB4}"/>
                </a:ext>
              </a:extLst>
            </p:cNvPr>
            <p:cNvSpPr/>
            <p:nvPr/>
          </p:nvSpPr>
          <p:spPr>
            <a:xfrm>
              <a:off x="5702201" y="4030365"/>
              <a:ext cx="70852" cy="708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a:ln>
                  <a:noFill/>
                </a:ln>
                <a:solidFill>
                  <a:srgbClr val="42145F"/>
                </a:solidFill>
                <a:effectLst/>
                <a:uLnTx/>
                <a:uFillTx/>
                <a:latin typeface="Calibri" panose="020F0502020204030204" pitchFamily="34" charset="0"/>
                <a:ea typeface="+mn-ea"/>
                <a:cs typeface="Calibri" panose="020F0502020204030204" pitchFamily="34" charset="0"/>
              </a:endParaRPr>
            </a:p>
          </p:txBody>
        </p:sp>
        <p:cxnSp>
          <p:nvCxnSpPr>
            <p:cNvPr id="148" name="Rechte verbindingslijn 147">
              <a:extLst>
                <a:ext uri="{FF2B5EF4-FFF2-40B4-BE49-F238E27FC236}">
                  <a16:creationId xmlns:a16="http://schemas.microsoft.com/office/drawing/2014/main" id="{A9898C68-38AF-C240-898A-E86BF6600C83}"/>
                </a:ext>
              </a:extLst>
            </p:cNvPr>
            <p:cNvCxnSpPr/>
            <p:nvPr/>
          </p:nvCxnSpPr>
          <p:spPr>
            <a:xfrm flipV="1">
              <a:off x="9783287" y="4127185"/>
              <a:ext cx="0" cy="619544"/>
            </a:xfrm>
            <a:prstGeom prst="line">
              <a:avLst/>
            </a:prstGeom>
            <a:ln w="63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149" name="Ovaal 148">
              <a:extLst>
                <a:ext uri="{FF2B5EF4-FFF2-40B4-BE49-F238E27FC236}">
                  <a16:creationId xmlns:a16="http://schemas.microsoft.com/office/drawing/2014/main" id="{F8461E72-2E26-B942-A32D-200763B6CBE2}"/>
                </a:ext>
              </a:extLst>
            </p:cNvPr>
            <p:cNvSpPr/>
            <p:nvPr/>
          </p:nvSpPr>
          <p:spPr>
            <a:xfrm>
              <a:off x="9465923" y="4744863"/>
              <a:ext cx="631139" cy="63113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srgbClr val="42145F"/>
                </a:solidFill>
                <a:effectLst/>
                <a:uLnTx/>
                <a:uFillTx/>
                <a:latin typeface="Calibri" panose="020F0502020204030204" pitchFamily="34" charset="0"/>
                <a:ea typeface="+mn-ea"/>
                <a:cs typeface="Calibri" panose="020F0502020204030204" pitchFamily="34" charset="0"/>
              </a:endParaRPr>
            </a:p>
          </p:txBody>
        </p:sp>
        <p:sp>
          <p:nvSpPr>
            <p:cNvPr id="150" name="Tijdelijke aanduiding voor tekst 8">
              <a:extLst>
                <a:ext uri="{FF2B5EF4-FFF2-40B4-BE49-F238E27FC236}">
                  <a16:creationId xmlns:a16="http://schemas.microsoft.com/office/drawing/2014/main" id="{51C32C34-9BF3-A242-8D03-1BEF05E7B4BF}"/>
                </a:ext>
              </a:extLst>
            </p:cNvPr>
            <p:cNvSpPr txBox="1">
              <a:spLocks/>
            </p:cNvSpPr>
            <p:nvPr/>
          </p:nvSpPr>
          <p:spPr>
            <a:xfrm>
              <a:off x="8956364" y="5469425"/>
              <a:ext cx="1650255" cy="902738"/>
            </a:xfrm>
            <a:prstGeom prst="rect">
              <a:avLst/>
            </a:prstGeom>
          </p:spPr>
          <p:txBody>
            <a:bodyPr>
              <a:noAutofit/>
            </a:bodyPr>
            <a:lstStyle>
              <a:lvl1pPr marL="215900" indent="-215900" algn="l" defTabSz="914400" rtl="0" eaLnBrk="1" latinLnBrk="0" hangingPunct="1">
                <a:lnSpc>
                  <a:spcPct val="100000"/>
                </a:lnSpc>
                <a:spcBef>
                  <a:spcPts val="1000"/>
                </a:spcBef>
                <a:buSzPct val="115000"/>
                <a:buFontTx/>
                <a:buBlip>
                  <a:blip r:embed="rId3"/>
                </a:buBlip>
                <a:defRPr sz="1600" kern="1200">
                  <a:solidFill>
                    <a:schemeClr val="bg2"/>
                  </a:solidFill>
                  <a:latin typeface="+mn-lt"/>
                  <a:ea typeface="+mn-ea"/>
                  <a:cs typeface="+mn-cs"/>
                </a:defRPr>
              </a:lvl1pPr>
              <a:lvl2pPr marL="403225" indent="-223838" algn="l" defTabSz="914400" rtl="0" eaLnBrk="1" latinLnBrk="0" hangingPunct="1">
                <a:lnSpc>
                  <a:spcPct val="100000"/>
                </a:lnSpc>
                <a:spcBef>
                  <a:spcPts val="800"/>
                </a:spcBef>
                <a:buSzPct val="115000"/>
                <a:buFontTx/>
                <a:buBlip>
                  <a:blip r:embed="rId4"/>
                </a:buBlip>
                <a:defRPr sz="1600" kern="1200">
                  <a:solidFill>
                    <a:schemeClr val="bg2"/>
                  </a:solidFill>
                  <a:latin typeface="+mn-lt"/>
                  <a:ea typeface="+mn-ea"/>
                  <a:cs typeface="+mn-cs"/>
                </a:defRPr>
              </a:lvl2pPr>
              <a:lvl3pPr marL="573088" indent="-214313" algn="l" defTabSz="914400" rtl="0" eaLnBrk="1" latinLnBrk="0" hangingPunct="1">
                <a:lnSpc>
                  <a:spcPct val="100000"/>
                </a:lnSpc>
                <a:spcBef>
                  <a:spcPts val="800"/>
                </a:spcBef>
                <a:buSzPct val="115000"/>
                <a:buFontTx/>
                <a:buBlip>
                  <a:blip r:embed="rId5"/>
                </a:buBlip>
                <a:defRPr sz="1600" kern="1200">
                  <a:solidFill>
                    <a:schemeClr val="bg2"/>
                  </a:solidFill>
                  <a:latin typeface="+mn-lt"/>
                  <a:ea typeface="+mn-ea"/>
                  <a:cs typeface="+mn-cs"/>
                </a:defRPr>
              </a:lvl3pPr>
              <a:lvl4pPr marL="744538" indent="-206375" algn="l" defTabSz="914400" rtl="0" eaLnBrk="1" latinLnBrk="0" hangingPunct="1">
                <a:lnSpc>
                  <a:spcPct val="100000"/>
                </a:lnSpc>
                <a:spcBef>
                  <a:spcPts val="800"/>
                </a:spcBef>
                <a:buSzPct val="115000"/>
                <a:buFontTx/>
                <a:buBlip>
                  <a:blip r:embed="rId6"/>
                </a:buBlip>
                <a:defRPr sz="1600" kern="1200">
                  <a:solidFill>
                    <a:schemeClr val="bg2"/>
                  </a:solidFill>
                  <a:latin typeface="+mn-lt"/>
                  <a:ea typeface="+mn-ea"/>
                  <a:cs typeface="+mn-cs"/>
                </a:defRPr>
              </a:lvl4pPr>
              <a:lvl5pPr marL="0" indent="0" algn="l" defTabSz="914400" rtl="0" eaLnBrk="1" latinLnBrk="0" hangingPunct="1">
                <a:lnSpc>
                  <a:spcPct val="100000"/>
                </a:lnSpc>
                <a:spcBef>
                  <a:spcPts val="800"/>
                </a:spcBef>
                <a:buSzPct val="115000"/>
                <a:buFont typeface="Arial" panose="020B0604020202020204" pitchFamily="34" charset="0"/>
                <a:buNone/>
                <a:defRPr sz="1600" kern="1200">
                  <a:solidFill>
                    <a:schemeClr val="bg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400" b="0" i="1" kern="1200">
                  <a:solidFill>
                    <a:schemeClr val="bg2"/>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b="1" i="0" kern="1200">
                  <a:solidFill>
                    <a:schemeClr val="bg2"/>
                  </a:solidFill>
                  <a:latin typeface="+mn-lt"/>
                  <a:ea typeface="+mn-ea"/>
                  <a:cs typeface="+mn-cs"/>
                </a:defRPr>
              </a:lvl7pPr>
              <a:lvl8pPr marL="0" indent="0" algn="ctr" defTabSz="914400" rtl="0" eaLnBrk="1" latinLnBrk="0" hangingPunct="1">
                <a:lnSpc>
                  <a:spcPct val="100000"/>
                </a:lnSpc>
                <a:spcBef>
                  <a:spcPts val="500"/>
                </a:spcBef>
                <a:buFont typeface="Arial" panose="020B0604020202020204" pitchFamily="34" charset="0"/>
                <a:buNone/>
                <a:defRPr sz="1200" i="0" u="none"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nl-NL" sz="105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Juni 2022</a:t>
              </a:r>
            </a:p>
            <a:p>
              <a:pPr marL="0" marR="0" lvl="7"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nl-NL" sz="1050" b="1" dirty="0" smtClean="0">
                  <a:solidFill>
                    <a:srgbClr val="000000"/>
                  </a:solidFill>
                  <a:latin typeface="Calibri" panose="020F0502020204030204" pitchFamily="34" charset="0"/>
                  <a:cs typeface="Calibri" panose="020F0502020204030204" pitchFamily="34" charset="0"/>
                </a:rPr>
                <a:t>Einde proeftuinen</a:t>
              </a:r>
              <a:endParaRPr kumimoji="0" lang="nl-NL"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1" name="Ovaal 150">
              <a:extLst>
                <a:ext uri="{FF2B5EF4-FFF2-40B4-BE49-F238E27FC236}">
                  <a16:creationId xmlns:a16="http://schemas.microsoft.com/office/drawing/2014/main" id="{E2850452-0866-BF42-BDC0-B3CDAEC9B7DA}"/>
                </a:ext>
              </a:extLst>
            </p:cNvPr>
            <p:cNvSpPr/>
            <p:nvPr/>
          </p:nvSpPr>
          <p:spPr>
            <a:xfrm>
              <a:off x="9749105" y="4056225"/>
              <a:ext cx="70852" cy="708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a:ln>
                  <a:noFill/>
                </a:ln>
                <a:solidFill>
                  <a:srgbClr val="42145F"/>
                </a:solidFill>
                <a:effectLst/>
                <a:uLnTx/>
                <a:uFillTx/>
                <a:latin typeface="Calibri" panose="020F0502020204030204" pitchFamily="34" charset="0"/>
                <a:ea typeface="+mn-ea"/>
                <a:cs typeface="Calibri" panose="020F0502020204030204" pitchFamily="34" charset="0"/>
              </a:endParaRPr>
            </a:p>
          </p:txBody>
        </p:sp>
      </p:grpSp>
      <p:pic>
        <p:nvPicPr>
          <p:cNvPr id="155" name="Afbeelding 154">
            <a:extLst>
              <a:ext uri="{FF2B5EF4-FFF2-40B4-BE49-F238E27FC236}">
                <a16:creationId xmlns:a16="http://schemas.microsoft.com/office/drawing/2014/main" id="{248F16BC-70EE-FA47-B04F-440D094D8B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847" y="2858939"/>
            <a:ext cx="470027" cy="470027"/>
          </a:xfrm>
          <a:prstGeom prst="rect">
            <a:avLst/>
          </a:prstGeom>
        </p:spPr>
      </p:pic>
      <p:pic>
        <p:nvPicPr>
          <p:cNvPr id="160" name="Afbeelding 159">
            <a:extLst>
              <a:ext uri="{FF2B5EF4-FFF2-40B4-BE49-F238E27FC236}">
                <a16:creationId xmlns:a16="http://schemas.microsoft.com/office/drawing/2014/main" id="{C751CCA0-6FCC-8847-A007-1160A9D1A9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2255" y="2866136"/>
            <a:ext cx="470027" cy="470027"/>
          </a:xfrm>
          <a:prstGeom prst="rect">
            <a:avLst/>
          </a:prstGeom>
        </p:spPr>
      </p:pic>
      <p:pic>
        <p:nvPicPr>
          <p:cNvPr id="161" name="Afbeelding 160">
            <a:extLst>
              <a:ext uri="{FF2B5EF4-FFF2-40B4-BE49-F238E27FC236}">
                <a16:creationId xmlns:a16="http://schemas.microsoft.com/office/drawing/2014/main" id="{612AC0ED-25F3-E647-A0E1-A5993EF959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7457" y="2858939"/>
            <a:ext cx="470027" cy="470027"/>
          </a:xfrm>
          <a:prstGeom prst="rect">
            <a:avLst/>
          </a:prstGeom>
        </p:spPr>
      </p:pic>
    </p:spTree>
    <p:extLst>
      <p:ext uri="{BB962C8B-B14F-4D97-AF65-F5344CB8AC3E}">
        <p14:creationId xmlns:p14="http://schemas.microsoft.com/office/powerpoint/2010/main" val="309834560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9A54-7137-6347-84E2-67967FF5BF01}"/>
              </a:ext>
            </a:extLst>
          </p:cNvPr>
          <p:cNvSpPr>
            <a:spLocks noGrp="1"/>
          </p:cNvSpPr>
          <p:nvPr>
            <p:ph type="title"/>
          </p:nvPr>
        </p:nvSpPr>
        <p:spPr>
          <a:xfrm>
            <a:off x="612000" y="800951"/>
            <a:ext cx="11515424" cy="505335"/>
          </a:xfrm>
        </p:spPr>
        <p:txBody>
          <a:bodyPr anchor="t"/>
          <a:lstStyle/>
          <a:p>
            <a:r>
              <a:rPr lang="nl-NL" b="1" dirty="0" smtClean="0"/>
              <a:t>Hoe verder na de 1</a:t>
            </a:r>
            <a:r>
              <a:rPr lang="nl-NL" b="1" baseline="30000" dirty="0" smtClean="0"/>
              <a:t>e</a:t>
            </a:r>
            <a:r>
              <a:rPr lang="nl-NL" b="1" dirty="0" smtClean="0"/>
              <a:t> fase?</a:t>
            </a:r>
            <a:endParaRPr lang="nl-NL" b="1" dirty="0"/>
          </a:p>
        </p:txBody>
      </p:sp>
      <p:sp>
        <p:nvSpPr>
          <p:cNvPr id="5" name="Tijdelijke aanduiding voor dianummer 4">
            <a:extLst>
              <a:ext uri="{FF2B5EF4-FFF2-40B4-BE49-F238E27FC236}">
                <a16:creationId xmlns:a16="http://schemas.microsoft.com/office/drawing/2014/main" id="{B634C7E8-BED3-FA43-9972-D356F182DB65}"/>
              </a:ext>
            </a:extLst>
          </p:cNvPr>
          <p:cNvSpPr>
            <a:spLocks noGrp="1"/>
          </p:cNvSpPr>
          <p:nvPr>
            <p:ph type="sldNum" sz="quarter" idx="12"/>
          </p:nvPr>
        </p:nvSpPr>
        <p:spPr>
          <a:xfrm>
            <a:off x="10800000" y="6480000"/>
            <a:ext cx="720000" cy="378000"/>
          </a:xfrm>
        </p:spPr>
        <p:txBody>
          <a:bodyPr/>
          <a:lstStyle/>
          <a:p>
            <a:fld id="{10A0A6AF-03C5-477E-939A-E28F7E7F05EA}" type="slidenum">
              <a:rPr lang="nl-NL" smtClean="0"/>
              <a:pPr/>
              <a:t>18</a:t>
            </a:fld>
            <a:endParaRPr lang="nl-NL" dirty="0"/>
          </a:p>
        </p:txBody>
      </p:sp>
      <p:sp>
        <p:nvSpPr>
          <p:cNvPr id="21" name="Tekstvak 20">
            <a:extLst>
              <a:ext uri="{FF2B5EF4-FFF2-40B4-BE49-F238E27FC236}">
                <a16:creationId xmlns:a16="http://schemas.microsoft.com/office/drawing/2014/main" id="{AC133B3E-C299-DB45-AEA9-45FFB29226D5}"/>
              </a:ext>
            </a:extLst>
          </p:cNvPr>
          <p:cNvSpPr txBox="1"/>
          <p:nvPr/>
        </p:nvSpPr>
        <p:spPr>
          <a:xfrm>
            <a:off x="612000" y="1306287"/>
            <a:ext cx="10908000" cy="2369880"/>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nl-NL" sz="2400" dirty="0" smtClean="0"/>
              <a:t>Op basis van de informatie uit de proeftuinen in september 2022 besluitvorming over landelijke uitrol.</a:t>
            </a:r>
          </a:p>
          <a:p>
            <a:pPr marL="342900" indent="-342900">
              <a:lnSpc>
                <a:spcPct val="150000"/>
              </a:lnSpc>
              <a:buFont typeface="Wingdings" panose="05000000000000000000" pitchFamily="2" charset="2"/>
              <a:buChar char="q"/>
            </a:pPr>
            <a:r>
              <a:rPr lang="nl-NL" sz="2400" dirty="0" smtClean="0"/>
              <a:t>Start 2</a:t>
            </a:r>
            <a:r>
              <a:rPr lang="nl-NL" sz="2400" baseline="30000" dirty="0" smtClean="0"/>
              <a:t>e</a:t>
            </a:r>
            <a:r>
              <a:rPr lang="nl-NL" sz="2400" dirty="0" smtClean="0"/>
              <a:t> fase, landelijke uitrol.</a:t>
            </a:r>
          </a:p>
          <a:p>
            <a:pPr>
              <a:lnSpc>
                <a:spcPct val="200000"/>
              </a:lnSpc>
            </a:pPr>
            <a:endParaRPr lang="nl-NL" sz="2000" dirty="0"/>
          </a:p>
        </p:txBody>
      </p:sp>
    </p:spTree>
    <p:extLst>
      <p:ext uri="{BB962C8B-B14F-4D97-AF65-F5344CB8AC3E}">
        <p14:creationId xmlns:p14="http://schemas.microsoft.com/office/powerpoint/2010/main" val="132484989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0D62B42-1C91-8549-8910-384AA658E81E}"/>
              </a:ext>
            </a:extLst>
          </p:cNvPr>
          <p:cNvSpPr>
            <a:spLocks noGrp="1"/>
          </p:cNvSpPr>
          <p:nvPr>
            <p:ph type="sldNum" sz="quarter" idx="12"/>
          </p:nvPr>
        </p:nvSpPr>
        <p:spPr/>
        <p:txBody>
          <a:bodyPr/>
          <a:lstStyle/>
          <a:p>
            <a:fld id="{10A0A6AF-03C5-477E-939A-E28F7E7F05EA}" type="slidenum">
              <a:rPr lang="nl-NL" smtClean="0"/>
              <a:pPr/>
              <a:t>19</a:t>
            </a:fld>
            <a:endParaRPr lang="nl-NL" dirty="0"/>
          </a:p>
        </p:txBody>
      </p:sp>
      <p:sp>
        <p:nvSpPr>
          <p:cNvPr id="6" name="Titel 2">
            <a:extLst>
              <a:ext uri="{FF2B5EF4-FFF2-40B4-BE49-F238E27FC236}">
                <a16:creationId xmlns:a16="http://schemas.microsoft.com/office/drawing/2014/main" id="{D3667112-CD66-AF41-8C4B-4144436782E8}"/>
              </a:ext>
            </a:extLst>
          </p:cNvPr>
          <p:cNvSpPr>
            <a:spLocks noGrp="1"/>
          </p:cNvSpPr>
          <p:nvPr>
            <p:ph type="title"/>
          </p:nvPr>
        </p:nvSpPr>
        <p:spPr>
          <a:xfrm>
            <a:off x="576000" y="2681103"/>
            <a:ext cx="10923588" cy="757130"/>
          </a:xfrm>
        </p:spPr>
        <p:txBody>
          <a:bodyPr/>
          <a:lstStyle/>
          <a:p>
            <a:r>
              <a:rPr lang="nl-NL" b="1" dirty="0"/>
              <a:t>Vragen?</a:t>
            </a:r>
          </a:p>
        </p:txBody>
      </p:sp>
    </p:spTree>
    <p:extLst>
      <p:ext uri="{BB962C8B-B14F-4D97-AF65-F5344CB8AC3E}">
        <p14:creationId xmlns:p14="http://schemas.microsoft.com/office/powerpoint/2010/main" val="24868822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2</a:t>
            </a:fld>
            <a:endParaRPr lang="nl-NL" dirty="0"/>
          </a:p>
        </p:txBody>
      </p:sp>
      <p:sp>
        <p:nvSpPr>
          <p:cNvPr id="3" name="Titel 2"/>
          <p:cNvSpPr>
            <a:spLocks noGrp="1"/>
          </p:cNvSpPr>
          <p:nvPr>
            <p:ph type="title"/>
          </p:nvPr>
        </p:nvSpPr>
        <p:spPr>
          <a:xfrm>
            <a:off x="576000" y="2681103"/>
            <a:ext cx="10923588" cy="757130"/>
          </a:xfrm>
        </p:spPr>
        <p:txBody>
          <a:bodyPr/>
          <a:lstStyle/>
          <a:p>
            <a:r>
              <a:rPr lang="nl-NL" b="1" dirty="0"/>
              <a:t>Actieprogramma Kansrijke Start</a:t>
            </a:r>
          </a:p>
        </p:txBody>
      </p:sp>
    </p:spTree>
    <p:extLst>
      <p:ext uri="{BB962C8B-B14F-4D97-AF65-F5344CB8AC3E}">
        <p14:creationId xmlns:p14="http://schemas.microsoft.com/office/powerpoint/2010/main" val="28995664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9A54-7137-6347-84E2-67967FF5BF01}"/>
              </a:ext>
            </a:extLst>
          </p:cNvPr>
          <p:cNvSpPr>
            <a:spLocks noGrp="1"/>
          </p:cNvSpPr>
          <p:nvPr>
            <p:ph type="title"/>
          </p:nvPr>
        </p:nvSpPr>
        <p:spPr/>
        <p:txBody>
          <a:bodyPr anchor="t"/>
          <a:lstStyle/>
          <a:p>
            <a:r>
              <a:rPr lang="nl-NL" sz="2400" dirty="0">
                <a:solidFill>
                  <a:schemeClr val="bg2"/>
                </a:solidFill>
              </a:rPr>
              <a:t>-10 maanden tot 2 jaar</a:t>
            </a:r>
            <a:r>
              <a:rPr lang="nl-NL" dirty="0"/>
              <a:t/>
            </a:r>
            <a:br>
              <a:rPr lang="nl-NL" dirty="0"/>
            </a:br>
            <a:r>
              <a:rPr lang="nl-NL" b="1" dirty="0"/>
              <a:t>De eerste duizend dagen van een kind</a:t>
            </a:r>
          </a:p>
        </p:txBody>
      </p:sp>
      <p:sp>
        <p:nvSpPr>
          <p:cNvPr id="5" name="Tijdelijke aanduiding voor dianummer 4">
            <a:extLst>
              <a:ext uri="{FF2B5EF4-FFF2-40B4-BE49-F238E27FC236}">
                <a16:creationId xmlns:a16="http://schemas.microsoft.com/office/drawing/2014/main" id="{B634C7E8-BED3-FA43-9972-D356F182DB65}"/>
              </a:ext>
            </a:extLst>
          </p:cNvPr>
          <p:cNvSpPr>
            <a:spLocks noGrp="1"/>
          </p:cNvSpPr>
          <p:nvPr>
            <p:ph type="sldNum" sz="quarter" idx="12"/>
          </p:nvPr>
        </p:nvSpPr>
        <p:spPr/>
        <p:txBody>
          <a:bodyPr/>
          <a:lstStyle/>
          <a:p>
            <a:fld id="{10A0A6AF-03C5-477E-939A-E28F7E7F05EA}" type="slidenum">
              <a:rPr lang="nl-NL" smtClean="0"/>
              <a:pPr/>
              <a:t>3</a:t>
            </a:fld>
            <a:endParaRPr lang="nl-NL" dirty="0"/>
          </a:p>
        </p:txBody>
      </p:sp>
      <p:sp>
        <p:nvSpPr>
          <p:cNvPr id="47" name="Tijdelijke aanduiding voor tekst 10">
            <a:extLst>
              <a:ext uri="{FF2B5EF4-FFF2-40B4-BE49-F238E27FC236}">
                <a16:creationId xmlns:a16="http://schemas.microsoft.com/office/drawing/2014/main" id="{65B675E8-3D98-C44A-B120-DA898DAFBE37}"/>
              </a:ext>
            </a:extLst>
          </p:cNvPr>
          <p:cNvSpPr txBox="1">
            <a:spLocks/>
          </p:cNvSpPr>
          <p:nvPr/>
        </p:nvSpPr>
        <p:spPr>
          <a:xfrm>
            <a:off x="144510" y="6547158"/>
            <a:ext cx="6512013" cy="237444"/>
          </a:xfrm>
          <a:prstGeom prst="rect">
            <a:avLst/>
          </a:prstGeom>
        </p:spPr>
        <p:txBody>
          <a:bodyPr/>
          <a:lstStyle>
            <a:lvl1pPr marL="0" indent="-144000" algn="l" defTabSz="914400" rtl="0" eaLnBrk="1" latinLnBrk="0" hangingPunct="1">
              <a:lnSpc>
                <a:spcPct val="100000"/>
              </a:lnSpc>
              <a:spcBef>
                <a:spcPts val="1200"/>
              </a:spcBef>
              <a:buClr>
                <a:schemeClr val="bg2"/>
              </a:buClr>
              <a:buSzPct val="80000"/>
              <a:buFont typeface=".AppleSystemUIFont" charset="-120"/>
              <a:buChar char="•"/>
              <a:defRPr sz="2400" b="0" i="0" kern="1200">
                <a:solidFill>
                  <a:schemeClr val="tx1"/>
                </a:solidFill>
                <a:latin typeface="Calibri"/>
                <a:ea typeface="+mn-ea"/>
                <a:cs typeface="Calibri"/>
              </a:defRPr>
            </a:lvl1pPr>
            <a:lvl2pPr marL="288000" indent="-144000" algn="l" defTabSz="914400" rtl="0" eaLnBrk="1" latinLnBrk="0" hangingPunct="1">
              <a:lnSpc>
                <a:spcPct val="100000"/>
              </a:lnSpc>
              <a:spcBef>
                <a:spcPts val="1000"/>
              </a:spcBef>
              <a:buClr>
                <a:schemeClr val="bg2"/>
              </a:buClr>
              <a:buSzPct val="80000"/>
              <a:buFont typeface=".AppleSystemUIFont" charset="-120"/>
              <a:buChar char="•"/>
              <a:defRPr sz="2000" b="0" i="0" kern="1200">
                <a:solidFill>
                  <a:schemeClr val="tx1"/>
                </a:solidFill>
                <a:latin typeface="Calibri"/>
                <a:ea typeface="+mn-ea"/>
                <a:cs typeface="Calibri"/>
              </a:defRPr>
            </a:lvl2pPr>
            <a:lvl3pPr marL="576000" indent="-144000" algn="l" defTabSz="914400" rtl="0" eaLnBrk="1" latinLnBrk="0" hangingPunct="1">
              <a:lnSpc>
                <a:spcPct val="100000"/>
              </a:lnSpc>
              <a:spcBef>
                <a:spcPts val="800"/>
              </a:spcBef>
              <a:buClr>
                <a:schemeClr val="bg2"/>
              </a:buClr>
              <a:buSzPct val="80000"/>
              <a:buFont typeface=".AppleSystemUIFont" charset="-120"/>
              <a:buChar char="•"/>
              <a:defRPr sz="1800" b="0" i="0" kern="1200">
                <a:solidFill>
                  <a:schemeClr val="tx1"/>
                </a:solidFill>
                <a:latin typeface="Calibri"/>
                <a:ea typeface="+mn-ea"/>
                <a:cs typeface="Calibri"/>
              </a:defRPr>
            </a:lvl3pPr>
            <a:lvl4pPr marL="864000" indent="-144000" algn="l" defTabSz="914400" rtl="0" eaLnBrk="1" latinLnBrk="0" hangingPunct="1">
              <a:lnSpc>
                <a:spcPct val="100000"/>
              </a:lnSpc>
              <a:spcBef>
                <a:spcPts val="600"/>
              </a:spcBef>
              <a:buClr>
                <a:schemeClr val="bg2"/>
              </a:buClr>
              <a:buSzPct val="80000"/>
              <a:buFont typeface=".AppleSystemUIFont" charset="-120"/>
              <a:buChar char="•"/>
              <a:defRPr sz="1800" b="0" i="0" kern="1200">
                <a:solidFill>
                  <a:schemeClr val="tx1"/>
                </a:solidFill>
                <a:latin typeface="Calibri"/>
                <a:ea typeface="+mn-ea"/>
                <a:cs typeface="Calibri"/>
              </a:defRPr>
            </a:lvl4pPr>
            <a:lvl5pPr marL="1080000" indent="-144000" algn="l" defTabSz="914400" rtl="0" eaLnBrk="1" latinLnBrk="0" hangingPunct="1">
              <a:lnSpc>
                <a:spcPct val="100000"/>
              </a:lnSpc>
              <a:spcBef>
                <a:spcPts val="600"/>
              </a:spcBef>
              <a:buClr>
                <a:schemeClr val="bg2"/>
              </a:buClr>
              <a:buSzPct val="80000"/>
              <a:buFont typeface=".AppleSystemUIFont" charset="-120"/>
              <a:buChar char="•"/>
              <a:defRPr sz="1600" b="0" i="0" kern="1200">
                <a:solidFill>
                  <a:schemeClr val="tx1"/>
                </a:solidFill>
                <a:latin typeface="Calibri"/>
                <a:ea typeface="+mn-ea"/>
                <a:cs typeface="Calibri"/>
              </a:defRPr>
            </a:lvl5pPr>
            <a:lvl6pPr marL="1296000" indent="-144000" algn="l" defTabSz="914400" rtl="0" eaLnBrk="1" latinLnBrk="0" hangingPunct="1">
              <a:lnSpc>
                <a:spcPct val="100000"/>
              </a:lnSpc>
              <a:spcBef>
                <a:spcPts val="600"/>
              </a:spcBef>
              <a:buClr>
                <a:schemeClr val="bg2"/>
              </a:buClr>
              <a:buSzPct val="80000"/>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b="0" i="0" kern="1200">
                <a:solidFill>
                  <a:schemeClr val="tx1">
                    <a:lumMod val="65000"/>
                    <a:lumOff val="35000"/>
                  </a:schemeClr>
                </a:solidFill>
                <a:latin typeface="Calibri"/>
                <a:ea typeface="+mn-ea"/>
                <a:cs typeface="Calibri"/>
              </a:defRPr>
            </a:lvl9pPr>
          </a:lstStyle>
          <a:p>
            <a:pPr indent="0">
              <a:buNone/>
            </a:pPr>
            <a:r>
              <a:rPr lang="nl-NL" sz="1050" dirty="0">
                <a:solidFill>
                  <a:schemeClr val="bg1">
                    <a:lumMod val="85000"/>
                  </a:schemeClr>
                </a:solidFill>
              </a:rPr>
              <a:t>Bron: TNO Child Care, De 1e 1000 dagen: versterken van de vroege ontwikkeling, augustus 2019</a:t>
            </a:r>
          </a:p>
        </p:txBody>
      </p:sp>
      <p:grpSp>
        <p:nvGrpSpPr>
          <p:cNvPr id="4" name="Groep 3">
            <a:extLst>
              <a:ext uri="{FF2B5EF4-FFF2-40B4-BE49-F238E27FC236}">
                <a16:creationId xmlns:a16="http://schemas.microsoft.com/office/drawing/2014/main" id="{01ABC0E8-FA31-7D4C-AFBD-635B1A7FC5EE}"/>
              </a:ext>
            </a:extLst>
          </p:cNvPr>
          <p:cNvGrpSpPr/>
          <p:nvPr/>
        </p:nvGrpSpPr>
        <p:grpSpPr>
          <a:xfrm>
            <a:off x="612000" y="2102513"/>
            <a:ext cx="10197296" cy="3788179"/>
            <a:chOff x="914157" y="2156949"/>
            <a:chExt cx="10197296" cy="3788179"/>
          </a:xfrm>
        </p:grpSpPr>
        <p:sp>
          <p:nvSpPr>
            <p:cNvPr id="6" name="Rectangle 9">
              <a:extLst>
                <a:ext uri="{FF2B5EF4-FFF2-40B4-BE49-F238E27FC236}">
                  <a16:creationId xmlns:a16="http://schemas.microsoft.com/office/drawing/2014/main" id="{25DCFCE9-7AB0-E645-984F-7423D317F93E}"/>
                </a:ext>
              </a:extLst>
            </p:cNvPr>
            <p:cNvSpPr/>
            <p:nvPr/>
          </p:nvSpPr>
          <p:spPr bwMode="black">
            <a:xfrm>
              <a:off x="9403500" y="2467656"/>
              <a:ext cx="1659237" cy="268984"/>
            </a:xfrm>
            <a:prstGeom prst="rect">
              <a:avLst/>
            </a:prstGeom>
          </p:spPr>
          <p:txBody>
            <a:bodyPr wrap="none" anchor="ctr" anchorCtr="0">
              <a:spAutoFit/>
            </a:bodyPr>
            <a:lstStyle/>
            <a:p>
              <a:pPr>
                <a:lnSpc>
                  <a:spcPct val="80000"/>
                </a:lnSpc>
              </a:pPr>
              <a:r>
                <a:rPr lang="en-US" sz="1400" spc="-27" dirty="0" err="1">
                  <a:latin typeface="Calibri" panose="020F0502020204030204" pitchFamily="34" charset="0"/>
                  <a:cs typeface="Calibri" panose="020F0502020204030204" pitchFamily="34" charset="0"/>
                </a:rPr>
                <a:t>Fysieke</a:t>
              </a:r>
              <a:r>
                <a:rPr lang="en-US" sz="1400" spc="-27" dirty="0">
                  <a:latin typeface="Calibri" panose="020F0502020204030204" pitchFamily="34" charset="0"/>
                  <a:cs typeface="Calibri" panose="020F0502020204030204" pitchFamily="34" charset="0"/>
                </a:rPr>
                <a:t> </a:t>
              </a:r>
              <a:r>
                <a:rPr lang="en-US" sz="1400" spc="-27" dirty="0" err="1">
                  <a:latin typeface="Calibri" panose="020F0502020204030204" pitchFamily="34" charset="0"/>
                  <a:cs typeface="Calibri" panose="020F0502020204030204" pitchFamily="34" charset="0"/>
                </a:rPr>
                <a:t>ontwikkeling</a:t>
              </a:r>
              <a:endParaRPr lang="en-US" sz="1400" dirty="0">
                <a:latin typeface="Calibri" panose="020F0502020204030204" pitchFamily="34" charset="0"/>
                <a:cs typeface="Calibri" panose="020F0502020204030204" pitchFamily="34" charset="0"/>
              </a:endParaRPr>
            </a:p>
          </p:txBody>
        </p:sp>
        <p:sp>
          <p:nvSpPr>
            <p:cNvPr id="7" name="Rectangle 10">
              <a:extLst>
                <a:ext uri="{FF2B5EF4-FFF2-40B4-BE49-F238E27FC236}">
                  <a16:creationId xmlns:a16="http://schemas.microsoft.com/office/drawing/2014/main" id="{B5898BEF-5132-9247-B523-63BB4948887F}"/>
                </a:ext>
              </a:extLst>
            </p:cNvPr>
            <p:cNvSpPr/>
            <p:nvPr/>
          </p:nvSpPr>
          <p:spPr bwMode="black">
            <a:xfrm>
              <a:off x="9637664" y="3906492"/>
              <a:ext cx="1385059" cy="268984"/>
            </a:xfrm>
            <a:prstGeom prst="rect">
              <a:avLst/>
            </a:prstGeom>
          </p:spPr>
          <p:txBody>
            <a:bodyPr wrap="none" anchor="ctr" anchorCtr="0">
              <a:spAutoFit/>
            </a:bodyPr>
            <a:lstStyle/>
            <a:p>
              <a:pPr>
                <a:lnSpc>
                  <a:spcPct val="80000"/>
                </a:lnSpc>
              </a:pPr>
              <a:r>
                <a:rPr lang="en-US" sz="1400" spc="-27" dirty="0" err="1">
                  <a:latin typeface="Calibri" panose="020F0502020204030204" pitchFamily="34" charset="0"/>
                  <a:cs typeface="Calibri" panose="020F0502020204030204" pitchFamily="34" charset="0"/>
                </a:rPr>
                <a:t>Taalontwikkeling</a:t>
              </a:r>
              <a:endParaRPr lang="en-US" sz="1400" dirty="0">
                <a:latin typeface="Calibri" panose="020F0502020204030204" pitchFamily="34" charset="0"/>
                <a:cs typeface="Calibri" panose="020F0502020204030204" pitchFamily="34" charset="0"/>
              </a:endParaRPr>
            </a:p>
          </p:txBody>
        </p:sp>
        <p:sp>
          <p:nvSpPr>
            <p:cNvPr id="8" name="Rectangle 11">
              <a:extLst>
                <a:ext uri="{FF2B5EF4-FFF2-40B4-BE49-F238E27FC236}">
                  <a16:creationId xmlns:a16="http://schemas.microsoft.com/office/drawing/2014/main" id="{952F3593-846C-9D45-8D88-1EA2885DFBE0}"/>
                </a:ext>
              </a:extLst>
            </p:cNvPr>
            <p:cNvSpPr/>
            <p:nvPr/>
          </p:nvSpPr>
          <p:spPr bwMode="black">
            <a:xfrm>
              <a:off x="9370977" y="5365440"/>
              <a:ext cx="1740476" cy="268984"/>
            </a:xfrm>
            <a:prstGeom prst="rect">
              <a:avLst/>
            </a:prstGeom>
          </p:spPr>
          <p:txBody>
            <a:bodyPr wrap="none" anchor="ctr" anchorCtr="0">
              <a:spAutoFit/>
            </a:bodyPr>
            <a:lstStyle/>
            <a:p>
              <a:pPr>
                <a:lnSpc>
                  <a:spcPct val="80000"/>
                </a:lnSpc>
              </a:pPr>
              <a:r>
                <a:rPr lang="en-US" sz="1400" spc="-27" dirty="0" err="1">
                  <a:latin typeface="Calibri" panose="020F0502020204030204" pitchFamily="34" charset="0"/>
                  <a:cs typeface="Calibri" panose="020F0502020204030204" pitchFamily="34" charset="0"/>
                </a:rPr>
                <a:t>Mentale</a:t>
              </a:r>
              <a:r>
                <a:rPr lang="en-US" sz="1400" spc="-27" dirty="0">
                  <a:latin typeface="Calibri" panose="020F0502020204030204" pitchFamily="34" charset="0"/>
                  <a:cs typeface="Calibri" panose="020F0502020204030204" pitchFamily="34" charset="0"/>
                </a:rPr>
                <a:t> </a:t>
              </a:r>
              <a:r>
                <a:rPr lang="en-US" sz="1400" spc="-27" dirty="0" err="1">
                  <a:latin typeface="Calibri" panose="020F0502020204030204" pitchFamily="34" charset="0"/>
                  <a:cs typeface="Calibri" panose="020F0502020204030204" pitchFamily="34" charset="0"/>
                </a:rPr>
                <a:t>ontwikkeling</a:t>
              </a:r>
              <a:endParaRPr lang="en-US" sz="1400" dirty="0">
                <a:latin typeface="Calibri" panose="020F0502020204030204" pitchFamily="34" charset="0"/>
                <a:cs typeface="Calibri" panose="020F0502020204030204" pitchFamily="34" charset="0"/>
              </a:endParaRPr>
            </a:p>
          </p:txBody>
        </p:sp>
        <p:sp>
          <p:nvSpPr>
            <p:cNvPr id="9" name="Freeform 12">
              <a:extLst>
                <a:ext uri="{FF2B5EF4-FFF2-40B4-BE49-F238E27FC236}">
                  <a16:creationId xmlns:a16="http://schemas.microsoft.com/office/drawing/2014/main" id="{805068E7-0130-4B43-9959-B43A5A5B8E9B}"/>
                </a:ext>
              </a:extLst>
            </p:cNvPr>
            <p:cNvSpPr/>
            <p:nvPr/>
          </p:nvSpPr>
          <p:spPr bwMode="black">
            <a:xfrm flipH="1">
              <a:off x="7336506" y="2606337"/>
              <a:ext cx="1017552" cy="442763"/>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tx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133">
                <a:latin typeface="+mj-lt"/>
              </a:endParaRPr>
            </a:p>
          </p:txBody>
        </p:sp>
        <p:sp>
          <p:nvSpPr>
            <p:cNvPr id="10" name="Freeform 13">
              <a:extLst>
                <a:ext uri="{FF2B5EF4-FFF2-40B4-BE49-F238E27FC236}">
                  <a16:creationId xmlns:a16="http://schemas.microsoft.com/office/drawing/2014/main" id="{828E56CF-5AA4-AB42-9D05-6274F4B0432A}"/>
                </a:ext>
              </a:extLst>
            </p:cNvPr>
            <p:cNvSpPr/>
            <p:nvPr/>
          </p:nvSpPr>
          <p:spPr bwMode="black">
            <a:xfrm flipH="1" flipV="1">
              <a:off x="7336506" y="5088553"/>
              <a:ext cx="1017552" cy="408803"/>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tx2">
                  <a:lumMod val="60000"/>
                  <a:lumOff val="4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133">
                <a:latin typeface="+mj-lt"/>
              </a:endParaRPr>
            </a:p>
          </p:txBody>
        </p:sp>
        <p:cxnSp>
          <p:nvCxnSpPr>
            <p:cNvPr id="11" name="Straight Connector 14">
              <a:extLst>
                <a:ext uri="{FF2B5EF4-FFF2-40B4-BE49-F238E27FC236}">
                  <a16:creationId xmlns:a16="http://schemas.microsoft.com/office/drawing/2014/main" id="{75447C9D-D8D5-5840-A75F-06DFC6ABE36A}"/>
                </a:ext>
              </a:extLst>
            </p:cNvPr>
            <p:cNvCxnSpPr>
              <a:cxnSpLocks/>
              <a:stCxn id="19" idx="2"/>
            </p:cNvCxnSpPr>
            <p:nvPr/>
          </p:nvCxnSpPr>
          <p:spPr bwMode="black">
            <a:xfrm flipH="1">
              <a:off x="7861688" y="4040983"/>
              <a:ext cx="727144" cy="0"/>
            </a:xfrm>
            <a:prstGeom prst="line">
              <a:avLst/>
            </a:prstGeom>
            <a:noFill/>
            <a:ln w="12700">
              <a:solidFill>
                <a:schemeClr val="tx2">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2" name="Rectangle 16">
              <a:extLst>
                <a:ext uri="{FF2B5EF4-FFF2-40B4-BE49-F238E27FC236}">
                  <a16:creationId xmlns:a16="http://schemas.microsoft.com/office/drawing/2014/main" id="{2E8D0C46-D554-D647-A1D6-6BEB0DE2E352}"/>
                </a:ext>
              </a:extLst>
            </p:cNvPr>
            <p:cNvSpPr/>
            <p:nvPr/>
          </p:nvSpPr>
          <p:spPr bwMode="black">
            <a:xfrm>
              <a:off x="1830278" y="2467656"/>
              <a:ext cx="1605952" cy="268984"/>
            </a:xfrm>
            <a:prstGeom prst="rect">
              <a:avLst/>
            </a:prstGeom>
          </p:spPr>
          <p:txBody>
            <a:bodyPr wrap="none" anchor="ctr" anchorCtr="0">
              <a:spAutoFit/>
            </a:bodyPr>
            <a:lstStyle/>
            <a:p>
              <a:pPr algn="r">
                <a:lnSpc>
                  <a:spcPct val="80000"/>
                </a:lnSpc>
              </a:pPr>
              <a:r>
                <a:rPr lang="en-US" sz="1400" spc="-27" dirty="0" err="1">
                  <a:latin typeface="Calibri" panose="020F0502020204030204" pitchFamily="34" charset="0"/>
                  <a:cs typeface="Calibri" panose="020F0502020204030204" pitchFamily="34" charset="0"/>
                </a:rPr>
                <a:t>Hersenontwikkeling</a:t>
              </a:r>
              <a:endParaRPr lang="en-US" sz="1400" dirty="0">
                <a:latin typeface="Calibri" panose="020F0502020204030204" pitchFamily="34" charset="0"/>
                <a:cs typeface="Calibri" panose="020F0502020204030204" pitchFamily="34" charset="0"/>
              </a:endParaRPr>
            </a:p>
          </p:txBody>
        </p:sp>
        <p:sp>
          <p:nvSpPr>
            <p:cNvPr id="13" name="Rectangle 17">
              <a:extLst>
                <a:ext uri="{FF2B5EF4-FFF2-40B4-BE49-F238E27FC236}">
                  <a16:creationId xmlns:a16="http://schemas.microsoft.com/office/drawing/2014/main" id="{B3389B5B-A396-9145-9FB6-88E16BA71550}"/>
                </a:ext>
              </a:extLst>
            </p:cNvPr>
            <p:cNvSpPr/>
            <p:nvPr/>
          </p:nvSpPr>
          <p:spPr bwMode="black">
            <a:xfrm>
              <a:off x="1920683" y="3906492"/>
              <a:ext cx="1317926" cy="268984"/>
            </a:xfrm>
            <a:prstGeom prst="rect">
              <a:avLst/>
            </a:prstGeom>
          </p:spPr>
          <p:txBody>
            <a:bodyPr wrap="none" anchor="ctr" anchorCtr="0">
              <a:spAutoFit/>
            </a:bodyPr>
            <a:lstStyle/>
            <a:p>
              <a:pPr algn="r">
                <a:lnSpc>
                  <a:spcPct val="80000"/>
                </a:lnSpc>
              </a:pPr>
              <a:r>
                <a:rPr lang="en-US" sz="1400" spc="-27" dirty="0" err="1">
                  <a:latin typeface="Calibri" panose="020F0502020204030204" pitchFamily="34" charset="0"/>
                  <a:cs typeface="Calibri" panose="020F0502020204030204" pitchFamily="34" charset="0"/>
                </a:rPr>
                <a:t>Gezond</a:t>
              </a:r>
              <a:r>
                <a:rPr lang="en-US" sz="1400" spc="-27" dirty="0">
                  <a:latin typeface="Calibri" panose="020F0502020204030204" pitchFamily="34" charset="0"/>
                  <a:cs typeface="Calibri" panose="020F0502020204030204" pitchFamily="34" charset="0"/>
                </a:rPr>
                <a:t> </a:t>
              </a:r>
              <a:r>
                <a:rPr lang="en-US" sz="1400" spc="-27" dirty="0" err="1">
                  <a:latin typeface="Calibri" panose="020F0502020204030204" pitchFamily="34" charset="0"/>
                  <a:cs typeface="Calibri" panose="020F0502020204030204" pitchFamily="34" charset="0"/>
                </a:rPr>
                <a:t>gewicht</a:t>
              </a:r>
              <a:endParaRPr lang="en-US" sz="1400" dirty="0">
                <a:latin typeface="Calibri" panose="020F0502020204030204" pitchFamily="34" charset="0"/>
                <a:cs typeface="Calibri" panose="020F0502020204030204" pitchFamily="34" charset="0"/>
              </a:endParaRPr>
            </a:p>
          </p:txBody>
        </p:sp>
        <p:sp>
          <p:nvSpPr>
            <p:cNvPr id="14" name="Rectangle 18">
              <a:extLst>
                <a:ext uri="{FF2B5EF4-FFF2-40B4-BE49-F238E27FC236}">
                  <a16:creationId xmlns:a16="http://schemas.microsoft.com/office/drawing/2014/main" id="{5296B601-1779-C34E-93B4-8ED0161C7393}"/>
                </a:ext>
              </a:extLst>
            </p:cNvPr>
            <p:cNvSpPr/>
            <p:nvPr/>
          </p:nvSpPr>
          <p:spPr bwMode="black">
            <a:xfrm>
              <a:off x="914157" y="5365440"/>
              <a:ext cx="2510495" cy="268984"/>
            </a:xfrm>
            <a:prstGeom prst="rect">
              <a:avLst/>
            </a:prstGeom>
          </p:spPr>
          <p:txBody>
            <a:bodyPr wrap="none" anchor="ctr" anchorCtr="0">
              <a:spAutoFit/>
            </a:bodyPr>
            <a:lstStyle/>
            <a:p>
              <a:pPr algn="r">
                <a:lnSpc>
                  <a:spcPct val="80000"/>
                </a:lnSpc>
              </a:pPr>
              <a:r>
                <a:rPr lang="en-US" sz="1400" spc="-27" dirty="0" err="1">
                  <a:latin typeface="Calibri" panose="020F0502020204030204" pitchFamily="34" charset="0"/>
                  <a:cs typeface="Calibri" panose="020F0502020204030204" pitchFamily="34" charset="0"/>
                </a:rPr>
                <a:t>Sociaal-emotionele</a:t>
              </a:r>
              <a:r>
                <a:rPr lang="en-US" sz="1400" spc="-27" dirty="0">
                  <a:latin typeface="Calibri" panose="020F0502020204030204" pitchFamily="34" charset="0"/>
                  <a:cs typeface="Calibri" panose="020F0502020204030204" pitchFamily="34" charset="0"/>
                </a:rPr>
                <a:t> </a:t>
              </a:r>
              <a:r>
                <a:rPr lang="en-US" sz="1400" spc="-27" dirty="0" err="1">
                  <a:latin typeface="Calibri" panose="020F0502020204030204" pitchFamily="34" charset="0"/>
                  <a:cs typeface="Calibri" panose="020F0502020204030204" pitchFamily="34" charset="0"/>
                </a:rPr>
                <a:t>ontwikkeling</a:t>
              </a:r>
              <a:endParaRPr lang="en-US" sz="1400" dirty="0">
                <a:latin typeface="Calibri" panose="020F0502020204030204" pitchFamily="34" charset="0"/>
                <a:cs typeface="Calibri" panose="020F0502020204030204" pitchFamily="34" charset="0"/>
              </a:endParaRPr>
            </a:p>
          </p:txBody>
        </p:sp>
        <p:sp>
          <p:nvSpPr>
            <p:cNvPr id="15" name="Freeform 19">
              <a:extLst>
                <a:ext uri="{FF2B5EF4-FFF2-40B4-BE49-F238E27FC236}">
                  <a16:creationId xmlns:a16="http://schemas.microsoft.com/office/drawing/2014/main" id="{A791C3F5-E55F-B245-B18C-07769681D6E3}"/>
                </a:ext>
              </a:extLst>
            </p:cNvPr>
            <p:cNvSpPr/>
            <p:nvPr/>
          </p:nvSpPr>
          <p:spPr bwMode="black">
            <a:xfrm>
              <a:off x="4394412" y="2606337"/>
              <a:ext cx="1017552" cy="442763"/>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tx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133">
                <a:latin typeface="+mj-lt"/>
              </a:endParaRPr>
            </a:p>
          </p:txBody>
        </p:sp>
        <p:sp>
          <p:nvSpPr>
            <p:cNvPr id="16" name="Freeform 20">
              <a:extLst>
                <a:ext uri="{FF2B5EF4-FFF2-40B4-BE49-F238E27FC236}">
                  <a16:creationId xmlns:a16="http://schemas.microsoft.com/office/drawing/2014/main" id="{C97BAD2D-13EE-C04B-8997-F3021B962014}"/>
                </a:ext>
              </a:extLst>
            </p:cNvPr>
            <p:cNvSpPr/>
            <p:nvPr/>
          </p:nvSpPr>
          <p:spPr bwMode="black">
            <a:xfrm flipV="1">
              <a:off x="4394412" y="5088553"/>
              <a:ext cx="1017552" cy="408803"/>
            </a:xfrm>
            <a:custGeom>
              <a:avLst/>
              <a:gdLst>
                <a:gd name="connsiteX0" fmla="*/ 0 w 1112520"/>
                <a:gd name="connsiteY0" fmla="*/ 0 h 508000"/>
                <a:gd name="connsiteX1" fmla="*/ 604520 w 1112520"/>
                <a:gd name="connsiteY1" fmla="*/ 0 h 508000"/>
                <a:gd name="connsiteX2" fmla="*/ 1112520 w 1112520"/>
                <a:gd name="connsiteY2" fmla="*/ 508000 h 508000"/>
              </a:gdLst>
              <a:ah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tx2">
                  <a:lumMod val="60000"/>
                  <a:lumOff val="4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133">
                <a:latin typeface="+mj-lt"/>
              </a:endParaRPr>
            </a:p>
          </p:txBody>
        </p:sp>
        <p:cxnSp>
          <p:nvCxnSpPr>
            <p:cNvPr id="17" name="Straight Connector 21">
              <a:extLst>
                <a:ext uri="{FF2B5EF4-FFF2-40B4-BE49-F238E27FC236}">
                  <a16:creationId xmlns:a16="http://schemas.microsoft.com/office/drawing/2014/main" id="{A6327A30-31FA-6045-833B-D73659CC14B7}"/>
                </a:ext>
              </a:extLst>
            </p:cNvPr>
            <p:cNvCxnSpPr>
              <a:cxnSpLocks/>
              <a:stCxn id="22" idx="6"/>
            </p:cNvCxnSpPr>
            <p:nvPr/>
          </p:nvCxnSpPr>
          <p:spPr bwMode="black">
            <a:xfrm>
              <a:off x="4233475" y="4040983"/>
              <a:ext cx="678708" cy="0"/>
            </a:xfrm>
            <a:prstGeom prst="line">
              <a:avLst/>
            </a:prstGeom>
            <a:noFill/>
            <a:ln w="12700">
              <a:solidFill>
                <a:schemeClr val="tx2">
                  <a:lumMod val="40000"/>
                  <a:lumOff val="60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8" name="Oval 15">
              <a:extLst>
                <a:ext uri="{FF2B5EF4-FFF2-40B4-BE49-F238E27FC236}">
                  <a16:creationId xmlns:a16="http://schemas.microsoft.com/office/drawing/2014/main" id="{D8A7F595-A19C-4B4E-8C28-3A0CA0C8E82D}"/>
                </a:ext>
              </a:extLst>
            </p:cNvPr>
            <p:cNvSpPr/>
            <p:nvPr/>
          </p:nvSpPr>
          <p:spPr>
            <a:xfrm>
              <a:off x="8354668" y="2156949"/>
              <a:ext cx="890395" cy="89039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9" name="Oval 22">
              <a:extLst>
                <a:ext uri="{FF2B5EF4-FFF2-40B4-BE49-F238E27FC236}">
                  <a16:creationId xmlns:a16="http://schemas.microsoft.com/office/drawing/2014/main" id="{82C94284-08BB-C548-B935-817BC2104B98}"/>
                </a:ext>
              </a:extLst>
            </p:cNvPr>
            <p:cNvSpPr/>
            <p:nvPr/>
          </p:nvSpPr>
          <p:spPr>
            <a:xfrm>
              <a:off x="8588832" y="3595786"/>
              <a:ext cx="890395" cy="890395"/>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20" name="Oval 23">
              <a:extLst>
                <a:ext uri="{FF2B5EF4-FFF2-40B4-BE49-F238E27FC236}">
                  <a16:creationId xmlns:a16="http://schemas.microsoft.com/office/drawing/2014/main" id="{542D1AFE-D68C-2249-BEA2-66E8FBFAFCB1}"/>
                </a:ext>
              </a:extLst>
            </p:cNvPr>
            <p:cNvSpPr/>
            <p:nvPr/>
          </p:nvSpPr>
          <p:spPr>
            <a:xfrm>
              <a:off x="8343092" y="5054733"/>
              <a:ext cx="890395" cy="89039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1" name="Oval 24">
              <a:extLst>
                <a:ext uri="{FF2B5EF4-FFF2-40B4-BE49-F238E27FC236}">
                  <a16:creationId xmlns:a16="http://schemas.microsoft.com/office/drawing/2014/main" id="{27364615-44C3-FE43-97F2-546BF823CEDA}"/>
                </a:ext>
              </a:extLst>
            </p:cNvPr>
            <p:cNvSpPr/>
            <p:nvPr/>
          </p:nvSpPr>
          <p:spPr>
            <a:xfrm>
              <a:off x="3540698" y="2156949"/>
              <a:ext cx="890395" cy="89039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2" name="Oval 25">
              <a:extLst>
                <a:ext uri="{FF2B5EF4-FFF2-40B4-BE49-F238E27FC236}">
                  <a16:creationId xmlns:a16="http://schemas.microsoft.com/office/drawing/2014/main" id="{145B0C11-5352-804F-BFB8-8C3FBF3A75CE}"/>
                </a:ext>
              </a:extLst>
            </p:cNvPr>
            <p:cNvSpPr/>
            <p:nvPr/>
          </p:nvSpPr>
          <p:spPr>
            <a:xfrm>
              <a:off x="3343080" y="3595786"/>
              <a:ext cx="890395" cy="890395"/>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3" name="Oval 26">
              <a:extLst>
                <a:ext uri="{FF2B5EF4-FFF2-40B4-BE49-F238E27FC236}">
                  <a16:creationId xmlns:a16="http://schemas.microsoft.com/office/drawing/2014/main" id="{ADB4A4FF-EDE8-B14F-AD91-AFACCB74EF7E}"/>
                </a:ext>
              </a:extLst>
            </p:cNvPr>
            <p:cNvSpPr/>
            <p:nvPr/>
          </p:nvSpPr>
          <p:spPr>
            <a:xfrm>
              <a:off x="3529122" y="5054733"/>
              <a:ext cx="890395" cy="89039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2" name="Afbeelding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6960" y="2337810"/>
              <a:ext cx="534718" cy="534718"/>
            </a:xfrm>
            <a:prstGeom prst="rect">
              <a:avLst/>
            </a:prstGeom>
          </p:spPr>
        </p:pic>
        <p:pic>
          <p:nvPicPr>
            <p:cNvPr id="33" name="Afbeelding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9728" y="5220894"/>
              <a:ext cx="552923" cy="552923"/>
            </a:xfrm>
            <a:prstGeom prst="rect">
              <a:avLst/>
            </a:prstGeom>
          </p:spPr>
        </p:pic>
        <p:pic>
          <p:nvPicPr>
            <p:cNvPr id="35" name="Afbeelding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5965" y="2361934"/>
              <a:ext cx="466103" cy="466103"/>
            </a:xfrm>
            <a:prstGeom prst="rect">
              <a:avLst/>
            </a:prstGeom>
          </p:spPr>
        </p:pic>
        <p:grpSp>
          <p:nvGrpSpPr>
            <p:cNvPr id="3" name="Groep 2">
              <a:extLst>
                <a:ext uri="{FF2B5EF4-FFF2-40B4-BE49-F238E27FC236}">
                  <a16:creationId xmlns:a16="http://schemas.microsoft.com/office/drawing/2014/main" id="{9357DC0B-96CC-7D4D-9CE9-71053695CD1E}"/>
                </a:ext>
              </a:extLst>
            </p:cNvPr>
            <p:cNvGrpSpPr/>
            <p:nvPr/>
          </p:nvGrpSpPr>
          <p:grpSpPr>
            <a:xfrm>
              <a:off x="5546451" y="3221037"/>
              <a:ext cx="1680968" cy="1680968"/>
              <a:chOff x="5785733" y="3574692"/>
              <a:chExt cx="1680968" cy="1680968"/>
            </a:xfrm>
          </p:grpSpPr>
          <p:sp>
            <p:nvSpPr>
              <p:cNvPr id="31" name="Ovaal 30">
                <a:extLst>
                  <a:ext uri="{FF2B5EF4-FFF2-40B4-BE49-F238E27FC236}">
                    <a16:creationId xmlns:a16="http://schemas.microsoft.com/office/drawing/2014/main" id="{84CB8093-694D-7145-B945-290B92C24412}"/>
                  </a:ext>
                </a:extLst>
              </p:cNvPr>
              <p:cNvSpPr/>
              <p:nvPr/>
            </p:nvSpPr>
            <p:spPr>
              <a:xfrm>
                <a:off x="5785733" y="3574692"/>
                <a:ext cx="1680968" cy="168096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Afbeelding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8028" y="4006987"/>
                <a:ext cx="816377" cy="816377"/>
              </a:xfrm>
              <a:prstGeom prst="rect">
                <a:avLst/>
              </a:prstGeom>
            </p:spPr>
          </p:pic>
        </p:grpSp>
        <p:pic>
          <p:nvPicPr>
            <p:cNvPr id="39" name="Afbeelding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8736" y="5261171"/>
              <a:ext cx="488372" cy="488372"/>
            </a:xfrm>
            <a:prstGeom prst="rect">
              <a:avLst/>
            </a:prstGeom>
          </p:spPr>
        </p:pic>
        <p:pic>
          <p:nvPicPr>
            <p:cNvPr id="41" name="Afbeelding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3525" y="3801188"/>
              <a:ext cx="520667" cy="520667"/>
            </a:xfrm>
            <a:prstGeom prst="rect">
              <a:avLst/>
            </a:prstGeom>
          </p:spPr>
        </p:pic>
        <p:pic>
          <p:nvPicPr>
            <p:cNvPr id="43" name="Afbeelding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3821" y="3744993"/>
              <a:ext cx="558774" cy="558774"/>
            </a:xfrm>
            <a:prstGeom prst="rect">
              <a:avLst/>
            </a:prstGeom>
          </p:spPr>
        </p:pic>
      </p:grpSp>
    </p:spTree>
    <p:extLst>
      <p:ext uri="{BB962C8B-B14F-4D97-AF65-F5344CB8AC3E}">
        <p14:creationId xmlns:p14="http://schemas.microsoft.com/office/powerpoint/2010/main" val="257267113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9A54-7137-6347-84E2-67967FF5BF01}"/>
              </a:ext>
            </a:extLst>
          </p:cNvPr>
          <p:cNvSpPr>
            <a:spLocks noGrp="1"/>
          </p:cNvSpPr>
          <p:nvPr>
            <p:ph type="title"/>
          </p:nvPr>
        </p:nvSpPr>
        <p:spPr>
          <a:xfrm>
            <a:off x="612000" y="800951"/>
            <a:ext cx="10923588" cy="849618"/>
          </a:xfrm>
        </p:spPr>
        <p:txBody>
          <a:bodyPr anchor="t"/>
          <a:lstStyle/>
          <a:p>
            <a:r>
              <a:rPr lang="nl-NL" sz="2400" dirty="0">
                <a:solidFill>
                  <a:schemeClr val="bg2"/>
                </a:solidFill>
              </a:rPr>
              <a:t>Actieprogramma Kansrijke Start</a:t>
            </a:r>
            <a:r>
              <a:rPr lang="nl-NL" dirty="0"/>
              <a:t/>
            </a:r>
            <a:br>
              <a:rPr lang="nl-NL" dirty="0"/>
            </a:br>
            <a:r>
              <a:rPr lang="nl-NL" b="1" dirty="0"/>
              <a:t>Verandertheorie</a:t>
            </a:r>
          </a:p>
        </p:txBody>
      </p:sp>
      <p:sp>
        <p:nvSpPr>
          <p:cNvPr id="5" name="Tijdelijke aanduiding voor dianummer 4">
            <a:extLst>
              <a:ext uri="{FF2B5EF4-FFF2-40B4-BE49-F238E27FC236}">
                <a16:creationId xmlns:a16="http://schemas.microsoft.com/office/drawing/2014/main" id="{B634C7E8-BED3-FA43-9972-D356F182DB65}"/>
              </a:ext>
            </a:extLst>
          </p:cNvPr>
          <p:cNvSpPr>
            <a:spLocks noGrp="1"/>
          </p:cNvSpPr>
          <p:nvPr>
            <p:ph type="sldNum" sz="quarter" idx="12"/>
          </p:nvPr>
        </p:nvSpPr>
        <p:spPr>
          <a:xfrm>
            <a:off x="10800000" y="6480000"/>
            <a:ext cx="720000" cy="378000"/>
          </a:xfrm>
        </p:spPr>
        <p:txBody>
          <a:bodyPr/>
          <a:lstStyle/>
          <a:p>
            <a:fld id="{10A0A6AF-03C5-477E-939A-E28F7E7F05EA}" type="slidenum">
              <a:rPr lang="nl-NL" smtClean="0"/>
              <a:pPr/>
              <a:t>4</a:t>
            </a:fld>
            <a:endParaRPr lang="nl-NL" dirty="0"/>
          </a:p>
        </p:txBody>
      </p:sp>
      <p:grpSp>
        <p:nvGrpSpPr>
          <p:cNvPr id="14" name="Groep 13">
            <a:extLst>
              <a:ext uri="{FF2B5EF4-FFF2-40B4-BE49-F238E27FC236}">
                <a16:creationId xmlns:a16="http://schemas.microsoft.com/office/drawing/2014/main" id="{0B57BCB6-F8CA-6740-BD76-52774D0C724C}"/>
              </a:ext>
            </a:extLst>
          </p:cNvPr>
          <p:cNvGrpSpPr/>
          <p:nvPr/>
        </p:nvGrpSpPr>
        <p:grpSpPr>
          <a:xfrm>
            <a:off x="1044593" y="1875295"/>
            <a:ext cx="10052193" cy="4263741"/>
            <a:chOff x="1835007" y="2278251"/>
            <a:chExt cx="9625990" cy="4008019"/>
          </a:xfrm>
        </p:grpSpPr>
        <p:grpSp>
          <p:nvGrpSpPr>
            <p:cNvPr id="12" name="Groep 11">
              <a:extLst>
                <a:ext uri="{FF2B5EF4-FFF2-40B4-BE49-F238E27FC236}">
                  <a16:creationId xmlns:a16="http://schemas.microsoft.com/office/drawing/2014/main" id="{7815AEB7-3601-384A-9970-A4851350E737}"/>
                </a:ext>
              </a:extLst>
            </p:cNvPr>
            <p:cNvGrpSpPr/>
            <p:nvPr/>
          </p:nvGrpSpPr>
          <p:grpSpPr>
            <a:xfrm>
              <a:off x="1835007" y="2278251"/>
              <a:ext cx="9625990" cy="4008019"/>
              <a:chOff x="1835007" y="2278251"/>
              <a:chExt cx="8477574" cy="4008019"/>
            </a:xfrm>
          </p:grpSpPr>
          <p:grpSp>
            <p:nvGrpSpPr>
              <p:cNvPr id="9" name="Groep 8">
                <a:extLst>
                  <a:ext uri="{FF2B5EF4-FFF2-40B4-BE49-F238E27FC236}">
                    <a16:creationId xmlns:a16="http://schemas.microsoft.com/office/drawing/2014/main" id="{E7B64DC1-2FD4-DA4D-A78D-6F3DE2C9249F}"/>
                  </a:ext>
                </a:extLst>
              </p:cNvPr>
              <p:cNvGrpSpPr/>
              <p:nvPr/>
            </p:nvGrpSpPr>
            <p:grpSpPr>
              <a:xfrm>
                <a:off x="1835007" y="2278251"/>
                <a:ext cx="8477574" cy="4008019"/>
                <a:chOff x="1697063" y="2471981"/>
                <a:chExt cx="8338088" cy="3465600"/>
              </a:xfrm>
            </p:grpSpPr>
            <p:sp>
              <p:nvSpPr>
                <p:cNvPr id="4" name="Rechthoek 3">
                  <a:extLst>
                    <a:ext uri="{FF2B5EF4-FFF2-40B4-BE49-F238E27FC236}">
                      <a16:creationId xmlns:a16="http://schemas.microsoft.com/office/drawing/2014/main" id="{A2432CB2-1429-AD49-B3F4-57DB4F219982}"/>
                    </a:ext>
                  </a:extLst>
                </p:cNvPr>
                <p:cNvSpPr/>
                <p:nvPr/>
              </p:nvSpPr>
              <p:spPr>
                <a:xfrm>
                  <a:off x="1697063" y="2471981"/>
                  <a:ext cx="3894896" cy="63790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40" name="Rechthoek 39">
                  <a:extLst>
                    <a:ext uri="{FF2B5EF4-FFF2-40B4-BE49-F238E27FC236}">
                      <a16:creationId xmlns:a16="http://schemas.microsoft.com/office/drawing/2014/main" id="{BBE07799-BC94-9F40-9446-E267F09884A7}"/>
                    </a:ext>
                  </a:extLst>
                </p:cNvPr>
                <p:cNvSpPr/>
                <p:nvPr/>
              </p:nvSpPr>
              <p:spPr>
                <a:xfrm>
                  <a:off x="2815611" y="3180411"/>
                  <a:ext cx="3894896" cy="63790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42" name="Rechthoek 41">
                  <a:extLst>
                    <a:ext uri="{FF2B5EF4-FFF2-40B4-BE49-F238E27FC236}">
                      <a16:creationId xmlns:a16="http://schemas.microsoft.com/office/drawing/2014/main" id="{C95E4A5F-895E-4B43-B78C-924303EBE6B1}"/>
                    </a:ext>
                  </a:extLst>
                </p:cNvPr>
                <p:cNvSpPr/>
                <p:nvPr/>
              </p:nvSpPr>
              <p:spPr>
                <a:xfrm>
                  <a:off x="3950732" y="3886832"/>
                  <a:ext cx="3894896" cy="63790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44" name="Rechthoek 43">
                  <a:extLst>
                    <a:ext uri="{FF2B5EF4-FFF2-40B4-BE49-F238E27FC236}">
                      <a16:creationId xmlns:a16="http://schemas.microsoft.com/office/drawing/2014/main" id="{27871CEA-57D8-D94A-987A-5B099B516C7C}"/>
                    </a:ext>
                  </a:extLst>
                </p:cNvPr>
                <p:cNvSpPr/>
                <p:nvPr/>
              </p:nvSpPr>
              <p:spPr>
                <a:xfrm>
                  <a:off x="5052707" y="4593253"/>
                  <a:ext cx="3894896" cy="637907"/>
                </a:xfrm>
                <a:prstGeom prst="rect">
                  <a:avLst/>
                </a:prstGeom>
                <a:solidFill>
                  <a:srgbClr val="0F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57" name="Rechthoek 56">
                  <a:extLst>
                    <a:ext uri="{FF2B5EF4-FFF2-40B4-BE49-F238E27FC236}">
                      <a16:creationId xmlns:a16="http://schemas.microsoft.com/office/drawing/2014/main" id="{5FE9920E-BE0B-DE40-A38A-B987C3683D0B}"/>
                    </a:ext>
                  </a:extLst>
                </p:cNvPr>
                <p:cNvSpPr/>
                <p:nvPr/>
              </p:nvSpPr>
              <p:spPr>
                <a:xfrm>
                  <a:off x="6140255" y="5299674"/>
                  <a:ext cx="3894896" cy="6379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8" name="Gebogen pijl omhoog 7">
                  <a:extLst>
                    <a:ext uri="{FF2B5EF4-FFF2-40B4-BE49-F238E27FC236}">
                      <a16:creationId xmlns:a16="http://schemas.microsoft.com/office/drawing/2014/main" id="{BC048AE2-3098-AC4E-8477-2764EA3A104E}"/>
                    </a:ext>
                  </a:extLst>
                </p:cNvPr>
                <p:cNvSpPr/>
                <p:nvPr/>
              </p:nvSpPr>
              <p:spPr>
                <a:xfrm flipV="1">
                  <a:off x="5591959" y="2739938"/>
                  <a:ext cx="612442" cy="371959"/>
                </a:xfrm>
                <a:prstGeom prst="bentUp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58" name="Gebogen pijl omhoog 57">
                  <a:extLst>
                    <a:ext uri="{FF2B5EF4-FFF2-40B4-BE49-F238E27FC236}">
                      <a16:creationId xmlns:a16="http://schemas.microsoft.com/office/drawing/2014/main" id="{72588632-51B4-9B49-AE49-6E75B077C982}"/>
                    </a:ext>
                  </a:extLst>
                </p:cNvPr>
                <p:cNvSpPr/>
                <p:nvPr/>
              </p:nvSpPr>
              <p:spPr>
                <a:xfrm flipV="1">
                  <a:off x="6710507" y="3446358"/>
                  <a:ext cx="612442" cy="371959"/>
                </a:xfrm>
                <a:prstGeom prst="bentUp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59" name="Gebogen pijl omhoog 58">
                  <a:extLst>
                    <a:ext uri="{FF2B5EF4-FFF2-40B4-BE49-F238E27FC236}">
                      <a16:creationId xmlns:a16="http://schemas.microsoft.com/office/drawing/2014/main" id="{AC3243F1-8C48-C94A-9E63-3882CA6D4216}"/>
                    </a:ext>
                  </a:extLst>
                </p:cNvPr>
                <p:cNvSpPr/>
                <p:nvPr/>
              </p:nvSpPr>
              <p:spPr>
                <a:xfrm flipV="1">
                  <a:off x="7845628" y="4152780"/>
                  <a:ext cx="612442" cy="371959"/>
                </a:xfrm>
                <a:prstGeom prst="ben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sp>
              <p:nvSpPr>
                <p:cNvPr id="60" name="Gebogen pijl omhoog 59">
                  <a:extLst>
                    <a:ext uri="{FF2B5EF4-FFF2-40B4-BE49-F238E27FC236}">
                      <a16:creationId xmlns:a16="http://schemas.microsoft.com/office/drawing/2014/main" id="{A7ECD73F-E4B2-1444-884E-B3FFDB6B59E0}"/>
                    </a:ext>
                  </a:extLst>
                </p:cNvPr>
                <p:cNvSpPr/>
                <p:nvPr/>
              </p:nvSpPr>
              <p:spPr>
                <a:xfrm flipV="1">
                  <a:off x="8947603" y="4859201"/>
                  <a:ext cx="612442" cy="371959"/>
                </a:xfrm>
                <a:prstGeom prst="bentUpArrow">
                  <a:avLst/>
                </a:prstGeom>
                <a:solidFill>
                  <a:srgbClr val="0F3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a:p>
              </p:txBody>
            </p:sp>
          </p:grpSp>
          <p:sp>
            <p:nvSpPr>
              <p:cNvPr id="10" name="Tekstvak 9">
                <a:extLst>
                  <a:ext uri="{FF2B5EF4-FFF2-40B4-BE49-F238E27FC236}">
                    <a16:creationId xmlns:a16="http://schemas.microsoft.com/office/drawing/2014/main" id="{035BD869-B676-2A49-A153-AF127981992C}"/>
                  </a:ext>
                </a:extLst>
              </p:cNvPr>
              <p:cNvSpPr txBox="1"/>
              <p:nvPr/>
            </p:nvSpPr>
            <p:spPr>
              <a:xfrm>
                <a:off x="1920817" y="2385460"/>
                <a:ext cx="3788433" cy="577081"/>
              </a:xfrm>
              <a:prstGeom prst="rect">
                <a:avLst/>
              </a:prstGeom>
              <a:noFill/>
            </p:spPr>
            <p:txBody>
              <a:bodyPr wrap="square" rtlCol="0">
                <a:spAutoFit/>
              </a:bodyPr>
              <a:lstStyle/>
              <a:p>
                <a:pPr algn="ctr"/>
                <a:r>
                  <a:rPr lang="en-US" sz="1100" b="1" dirty="0">
                    <a:latin typeface="Calibri" panose="020F0502020204030204" pitchFamily="34" charset="0"/>
                    <a:cs typeface="Calibri" panose="020F0502020204030204" pitchFamily="34" charset="0"/>
                  </a:rPr>
                  <a:t>LOKALE COALITIES</a:t>
                </a:r>
              </a:p>
              <a:p>
                <a:pPr algn="ctr"/>
                <a:r>
                  <a:rPr lang="en-US" sz="1100" dirty="0" err="1">
                    <a:latin typeface="Calibri" panose="020F0502020204030204" pitchFamily="34" charset="0"/>
                    <a:cs typeface="Calibri" panose="020F0502020204030204" pitchFamily="34" charset="0"/>
                  </a:rPr>
                  <a:t>Inrichting</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effectieve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lokale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coalities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rondom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kwetsbare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gezinnen</a:t>
                </a:r>
                <a:r>
                  <a:rPr lang="en-US" sz="1100" dirty="0">
                    <a:latin typeface="Calibri" panose="020F0502020204030204" pitchFamily="34" charset="0"/>
                    <a:cs typeface="Calibri" panose="020F0502020204030204" pitchFamily="34" charset="0"/>
                  </a:rPr>
                  <a:t> met </a:t>
                </a:r>
                <a:r>
                  <a:rPr lang="en-US" sz="1100" dirty="0" err="1">
                    <a:latin typeface="Calibri" panose="020F0502020204030204" pitchFamily="34" charset="0"/>
                    <a:cs typeface="Calibri" panose="020F0502020204030204" pitchFamily="34" charset="0"/>
                  </a:rPr>
                  <a:t>lokale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ketenstandaard</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samenwerkende</a:t>
                </a:r>
                <a:r>
                  <a:rPr lang="en-US" sz="1100" dirty="0">
                    <a:latin typeface="Calibri" panose="020F0502020204030204" pitchFamily="34" charset="0"/>
                    <a:cs typeface="Calibri" panose="020F0502020204030204" pitchFamily="34" charset="0"/>
                  </a:rPr>
                  <a:t> professionals</a:t>
                </a:r>
              </a:p>
            </p:txBody>
          </p:sp>
        </p:grpSp>
        <p:sp>
          <p:nvSpPr>
            <p:cNvPr id="75" name="Tekstvak 74">
              <a:extLst>
                <a:ext uri="{FF2B5EF4-FFF2-40B4-BE49-F238E27FC236}">
                  <a16:creationId xmlns:a16="http://schemas.microsoft.com/office/drawing/2014/main" id="{194EB8DD-D281-1D4B-8454-B5608E4F2513}"/>
                </a:ext>
              </a:extLst>
            </p:cNvPr>
            <p:cNvSpPr txBox="1"/>
            <p:nvPr/>
          </p:nvSpPr>
          <p:spPr>
            <a:xfrm>
              <a:off x="3223760" y="3303688"/>
              <a:ext cx="4301634" cy="415498"/>
            </a:xfrm>
            <a:prstGeom prst="rect">
              <a:avLst/>
            </a:prstGeom>
            <a:noFill/>
          </p:spPr>
          <p:txBody>
            <a:bodyPr wrap="square" rtlCol="0">
              <a:spAutoFit/>
            </a:bodyPr>
            <a:lstStyle/>
            <a:p>
              <a:pPr algn="ctr"/>
              <a:r>
                <a:rPr lang="en-US" sz="1100" b="1" dirty="0">
                  <a:latin typeface="Calibri" panose="020F0502020204030204" pitchFamily="34" charset="0"/>
                  <a:cs typeface="Calibri" panose="020F0502020204030204" pitchFamily="34" charset="0"/>
                </a:rPr>
                <a:t>VROEG SIGNALERING</a:t>
              </a:r>
            </a:p>
            <a:p>
              <a:pPr algn="ctr"/>
              <a:r>
                <a:rPr lang="en-US" sz="1100" dirty="0" err="1">
                  <a:latin typeface="Calibri" panose="020F0502020204030204" pitchFamily="34" charset="0"/>
                  <a:cs typeface="Calibri" panose="020F0502020204030204" pitchFamily="34" charset="0"/>
                </a:rPr>
                <a:t>Verbeterde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vroeg</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signalering</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kwetsbare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situaties</a:t>
              </a:r>
              <a:endParaRPr lang="en-US" sz="1100" dirty="0">
                <a:latin typeface="Calibri" panose="020F0502020204030204" pitchFamily="34" charset="0"/>
                <a:cs typeface="Calibri" panose="020F0502020204030204" pitchFamily="34" charset="0"/>
              </a:endParaRPr>
            </a:p>
          </p:txBody>
        </p:sp>
        <p:sp>
          <p:nvSpPr>
            <p:cNvPr id="76" name="Tekstvak 75">
              <a:extLst>
                <a:ext uri="{FF2B5EF4-FFF2-40B4-BE49-F238E27FC236}">
                  <a16:creationId xmlns:a16="http://schemas.microsoft.com/office/drawing/2014/main" id="{C03689CC-CA56-3842-A5F7-0181BBE380EE}"/>
                </a:ext>
              </a:extLst>
            </p:cNvPr>
            <p:cNvSpPr txBox="1"/>
            <p:nvPr/>
          </p:nvSpPr>
          <p:spPr>
            <a:xfrm>
              <a:off x="4534212" y="4093138"/>
              <a:ext cx="4301634" cy="415498"/>
            </a:xfrm>
            <a:prstGeom prst="rect">
              <a:avLst/>
            </a:prstGeom>
            <a:noFill/>
          </p:spPr>
          <p:txBody>
            <a:bodyPr wrap="square" rtlCol="0">
              <a:spAutoFit/>
            </a:bodyPr>
            <a:lstStyle/>
            <a:p>
              <a:pPr algn="ctr"/>
              <a:r>
                <a:rPr lang="en-US" sz="1100" b="1" dirty="0">
                  <a:latin typeface="Calibri" panose="020F0502020204030204" pitchFamily="34" charset="0"/>
                  <a:cs typeface="Calibri" panose="020F0502020204030204" pitchFamily="34" charset="0"/>
                </a:rPr>
                <a:t>BEGELEIDING EN ONDERSTEUNING</a:t>
              </a:r>
            </a:p>
            <a:p>
              <a:pPr lvl="0" algn="ctr" defTabSz="685800">
                <a:defRPr/>
              </a:pPr>
              <a:r>
                <a:rPr lang="en-US" sz="1100" dirty="0" err="1">
                  <a:latin typeface="Calibri" panose="020F0502020204030204" pitchFamily="34" charset="0"/>
                  <a:cs typeface="Calibri" panose="020F0502020204030204" pitchFamily="34" charset="0"/>
                </a:rPr>
                <a:t>Tijding</a:t>
              </a:r>
              <a:r>
                <a:rPr lang="en-US" sz="1100" dirty="0">
                  <a:latin typeface="Calibri" panose="020F0502020204030204" pitchFamily="34" charset="0"/>
                  <a:cs typeface="Calibri" panose="020F0502020204030204" pitchFamily="34" charset="0"/>
                </a:rPr>
                <a:t> in </a:t>
              </a:r>
              <a:r>
                <a:rPr lang="en-US" sz="1100" dirty="0" err="1">
                  <a:latin typeface="Calibri" panose="020F0502020204030204" pitchFamily="34" charset="0"/>
                  <a:cs typeface="Calibri" panose="020F0502020204030204" pitchFamily="34" charset="0"/>
                </a:rPr>
                <a:t>kunnen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zetten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passend</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pakket</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begeleiding</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ondersteuning</a:t>
              </a:r>
              <a:endParaRPr lang="en-US" sz="1100" dirty="0">
                <a:latin typeface="Calibri" panose="020F0502020204030204" pitchFamily="34" charset="0"/>
                <a:cs typeface="Calibri" panose="020F0502020204030204" pitchFamily="34" charset="0"/>
              </a:endParaRPr>
            </a:p>
          </p:txBody>
        </p:sp>
        <p:sp>
          <p:nvSpPr>
            <p:cNvPr id="77" name="Tekstvak 76">
              <a:extLst>
                <a:ext uri="{FF2B5EF4-FFF2-40B4-BE49-F238E27FC236}">
                  <a16:creationId xmlns:a16="http://schemas.microsoft.com/office/drawing/2014/main" id="{F8CE4B42-D5CF-754A-927F-B8A919A2B955}"/>
                </a:ext>
              </a:extLst>
            </p:cNvPr>
            <p:cNvSpPr txBox="1"/>
            <p:nvPr/>
          </p:nvSpPr>
          <p:spPr>
            <a:xfrm>
              <a:off x="5806398" y="4912774"/>
              <a:ext cx="4301634" cy="415498"/>
            </a:xfrm>
            <a:prstGeom prst="rect">
              <a:avLst/>
            </a:prstGeom>
            <a:noFill/>
          </p:spPr>
          <p:txBody>
            <a:bodyPr wrap="square" rtlCol="0">
              <a:spAutoFit/>
            </a:bodyPr>
            <a:lstStyle/>
            <a:p>
              <a:pPr algn="ctr"/>
              <a:r>
                <a:rPr lang="en-US" sz="1100" b="1" dirty="0">
                  <a:solidFill>
                    <a:schemeClr val="bg1"/>
                  </a:solidFill>
                  <a:latin typeface="Calibri" panose="020F0502020204030204" pitchFamily="34" charset="0"/>
                  <a:cs typeface="Calibri" panose="020F0502020204030204" pitchFamily="34" charset="0"/>
                </a:rPr>
                <a:t>KANSRIJKE START</a:t>
              </a:r>
            </a:p>
            <a:p>
              <a:pPr algn="ctr"/>
              <a:r>
                <a:rPr lang="en-US" sz="1100" dirty="0">
                  <a:solidFill>
                    <a:schemeClr val="bg1"/>
                  </a:solidFill>
                  <a:latin typeface="Calibri" panose="020F0502020204030204" pitchFamily="34" charset="0"/>
                  <a:cs typeface="Calibri" panose="020F0502020204030204" pitchFamily="34" charset="0"/>
                </a:rPr>
                <a:t>Meer </a:t>
              </a:r>
              <a:r>
                <a:rPr lang="en-US" sz="1100" dirty="0" err="1">
                  <a:solidFill>
                    <a:schemeClr val="bg1"/>
                  </a:solidFill>
                  <a:latin typeface="Calibri" panose="020F0502020204030204" pitchFamily="34" charset="0"/>
                  <a:cs typeface="Calibri" panose="020F0502020204030204" pitchFamily="34" charset="0"/>
                </a:rPr>
                <a:t>kinderen</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een</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kansrijke</a:t>
              </a:r>
              <a:r>
                <a:rPr lang="en-US" sz="1100" dirty="0">
                  <a:solidFill>
                    <a:schemeClr val="bg1"/>
                  </a:solidFill>
                  <a:latin typeface="Calibri" panose="020F0502020204030204" pitchFamily="34" charset="0"/>
                  <a:cs typeface="Calibri" panose="020F0502020204030204" pitchFamily="34" charset="0"/>
                </a:rPr>
                <a:t> start</a:t>
              </a:r>
            </a:p>
          </p:txBody>
        </p:sp>
        <p:sp>
          <p:nvSpPr>
            <p:cNvPr id="78" name="Tekstvak 77">
              <a:extLst>
                <a:ext uri="{FF2B5EF4-FFF2-40B4-BE49-F238E27FC236}">
                  <a16:creationId xmlns:a16="http://schemas.microsoft.com/office/drawing/2014/main" id="{03EDCD0F-6276-2540-887A-10DB800775AE}"/>
                </a:ext>
              </a:extLst>
            </p:cNvPr>
            <p:cNvSpPr txBox="1"/>
            <p:nvPr/>
          </p:nvSpPr>
          <p:spPr>
            <a:xfrm>
              <a:off x="7061929" y="5655264"/>
              <a:ext cx="4301634" cy="577081"/>
            </a:xfrm>
            <a:prstGeom prst="rect">
              <a:avLst/>
            </a:prstGeom>
            <a:noFill/>
          </p:spPr>
          <p:txBody>
            <a:bodyPr wrap="square" rtlCol="0">
              <a:spAutoFit/>
            </a:bodyPr>
            <a:lstStyle/>
            <a:p>
              <a:pPr algn="ctr"/>
              <a:r>
                <a:rPr lang="en-US" sz="1100" b="1" dirty="0">
                  <a:solidFill>
                    <a:schemeClr val="bg1"/>
                  </a:solidFill>
                  <a:latin typeface="Calibri" panose="020F0502020204030204" pitchFamily="34" charset="0"/>
                  <a:cs typeface="Calibri" panose="020F0502020204030204" pitchFamily="34" charset="0"/>
                </a:rPr>
                <a:t>MINDER PROBLEMEN</a:t>
              </a:r>
            </a:p>
            <a:p>
              <a:pPr algn="ctr" defTabSz="685800">
                <a:defRPr/>
              </a:pPr>
              <a:r>
                <a:rPr lang="en-US" sz="1100" dirty="0">
                  <a:solidFill>
                    <a:schemeClr val="bg1"/>
                  </a:solidFill>
                  <a:latin typeface="Calibri" panose="020F0502020204030204" pitchFamily="34" charset="0"/>
                  <a:cs typeface="Calibri" panose="020F0502020204030204" pitchFamily="34" charset="0"/>
                </a:rPr>
                <a:t>Minder </a:t>
              </a:r>
              <a:r>
                <a:rPr lang="en-US" sz="1100" dirty="0" err="1">
                  <a:solidFill>
                    <a:schemeClr val="bg1"/>
                  </a:solidFill>
                  <a:latin typeface="Calibri" panose="020F0502020204030204" pitchFamily="34" charset="0"/>
                  <a:cs typeface="Calibri" panose="020F0502020204030204" pitchFamily="34" charset="0"/>
                </a:rPr>
                <a:t>fysieke</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en</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mentale</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problemen</a:t>
              </a:r>
              <a:r>
                <a:rPr lang="en-US" sz="1100" dirty="0">
                  <a:solidFill>
                    <a:schemeClr val="bg1"/>
                  </a:solidFill>
                  <a:latin typeface="Calibri" panose="020F0502020204030204" pitchFamily="34" charset="0"/>
                  <a:cs typeface="Calibri" panose="020F0502020204030204" pitchFamily="34" charset="0"/>
                </a:rPr>
                <a:t> later </a:t>
              </a:r>
              <a:r>
                <a:rPr lang="en-US" sz="1100" dirty="0" err="1">
                  <a:solidFill>
                    <a:schemeClr val="bg1"/>
                  </a:solidFill>
                  <a:latin typeface="Calibri" panose="020F0502020204030204" pitchFamily="34" charset="0"/>
                  <a:cs typeface="Calibri" panose="020F0502020204030204" pitchFamily="34" charset="0"/>
                </a:rPr>
                <a:t>en</a:t>
              </a:r>
              <a:r>
                <a:rPr lang="en-US" sz="1100" dirty="0">
                  <a:solidFill>
                    <a:schemeClr val="bg1"/>
                  </a:solidFill>
                  <a:latin typeface="Calibri" panose="020F0502020204030204" pitchFamily="34" charset="0"/>
                  <a:cs typeface="Calibri" panose="020F0502020204030204" pitchFamily="34" charset="0"/>
                </a:rPr>
                <a:t> minder </a:t>
              </a:r>
              <a:r>
                <a:rPr lang="en-US" sz="1100" dirty="0" err="1">
                  <a:solidFill>
                    <a:schemeClr val="bg1"/>
                  </a:solidFill>
                  <a:latin typeface="Calibri" panose="020F0502020204030204" pitchFamily="34" charset="0"/>
                  <a:cs typeface="Calibri" panose="020F0502020204030204" pitchFamily="34" charset="0"/>
                </a:rPr>
                <a:t>uit</a:t>
              </a:r>
              <a:r>
                <a:rPr lang="en-US" sz="1100" dirty="0">
                  <a:solidFill>
                    <a:schemeClr val="bg1"/>
                  </a:solidFill>
                  <a:latin typeface="Calibri" panose="020F0502020204030204" pitchFamily="34" charset="0"/>
                  <a:cs typeface="Calibri" panose="020F0502020204030204" pitchFamily="34" charset="0"/>
                </a:rPr>
                <a:t> huis </a:t>
              </a:r>
              <a:r>
                <a:rPr lang="en-US" sz="1100" dirty="0" err="1">
                  <a:solidFill>
                    <a:schemeClr val="bg1"/>
                  </a:solidFill>
                  <a:latin typeface="Calibri" panose="020F0502020204030204" pitchFamily="34" charset="0"/>
                  <a:cs typeface="Calibri" panose="020F0502020204030204" pitchFamily="34" charset="0"/>
                </a:rPr>
                <a:t>en</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onder</a:t>
              </a:r>
              <a:r>
                <a:rPr lang="en-US" sz="1100" dirty="0">
                  <a:solidFill>
                    <a:schemeClr val="bg1"/>
                  </a:solidFill>
                  <a:latin typeface="Calibri" panose="020F0502020204030204" pitchFamily="34" charset="0"/>
                  <a:cs typeface="Calibri" panose="020F0502020204030204" pitchFamily="34" charset="0"/>
                </a:rPr>
                <a:t> </a:t>
              </a:r>
              <a:r>
                <a:rPr lang="en-US" sz="1100" dirty="0" err="1">
                  <a:solidFill>
                    <a:schemeClr val="bg1"/>
                  </a:solidFill>
                  <a:latin typeface="Calibri" panose="020F0502020204030204" pitchFamily="34" charset="0"/>
                  <a:cs typeface="Calibri" panose="020F0502020204030204" pitchFamily="34" charset="0"/>
                </a:rPr>
                <a:t>toezicht</a:t>
              </a:r>
              <a:endParaRPr lang="en-US" sz="1100" dirty="0">
                <a:solidFill>
                  <a:schemeClr val="bg1"/>
                </a:solidFill>
                <a:latin typeface="Calibri" panose="020F0502020204030204" pitchFamily="34" charset="0"/>
                <a:cs typeface="Calibri" panose="020F0502020204030204" pitchFamily="34" charset="0"/>
              </a:endParaRPr>
            </a:p>
          </p:txBody>
        </p:sp>
        <p:sp>
          <p:nvSpPr>
            <p:cNvPr id="13" name="Tekstvak 12">
              <a:extLst>
                <a:ext uri="{FF2B5EF4-FFF2-40B4-BE49-F238E27FC236}">
                  <a16:creationId xmlns:a16="http://schemas.microsoft.com/office/drawing/2014/main" id="{FFE3F936-4C6D-AF4A-9349-D5A7E87A53A3}"/>
                </a:ext>
              </a:extLst>
            </p:cNvPr>
            <p:cNvSpPr txBox="1"/>
            <p:nvPr/>
          </p:nvSpPr>
          <p:spPr>
            <a:xfrm>
              <a:off x="6331509" y="2333821"/>
              <a:ext cx="824318" cy="245920"/>
            </a:xfrm>
            <a:prstGeom prst="rect">
              <a:avLst/>
            </a:prstGeom>
            <a:noFill/>
          </p:spPr>
          <p:txBody>
            <a:bodyPr wrap="square" rtlCol="0">
              <a:spAutoFit/>
            </a:bodyPr>
            <a:lstStyle/>
            <a:p>
              <a:r>
                <a:rPr lang="nl-NL" sz="1100" b="1" dirty="0">
                  <a:solidFill>
                    <a:schemeClr val="tx2">
                      <a:lumMod val="20000"/>
                      <a:lumOff val="80000"/>
                    </a:schemeClr>
                  </a:solidFill>
                </a:rPr>
                <a:t>leidt tot</a:t>
              </a:r>
            </a:p>
          </p:txBody>
        </p:sp>
        <p:sp>
          <p:nvSpPr>
            <p:cNvPr id="79" name="Tekstvak 78">
              <a:extLst>
                <a:ext uri="{FF2B5EF4-FFF2-40B4-BE49-F238E27FC236}">
                  <a16:creationId xmlns:a16="http://schemas.microsoft.com/office/drawing/2014/main" id="{EB8D685C-AA35-614F-B1E5-36E13C03D316}"/>
                </a:ext>
              </a:extLst>
            </p:cNvPr>
            <p:cNvSpPr txBox="1"/>
            <p:nvPr/>
          </p:nvSpPr>
          <p:spPr>
            <a:xfrm>
              <a:off x="7622828" y="3150807"/>
              <a:ext cx="824318" cy="245920"/>
            </a:xfrm>
            <a:prstGeom prst="rect">
              <a:avLst/>
            </a:prstGeom>
            <a:noFill/>
          </p:spPr>
          <p:txBody>
            <a:bodyPr wrap="square" rtlCol="0">
              <a:spAutoFit/>
            </a:bodyPr>
            <a:lstStyle/>
            <a:p>
              <a:r>
                <a:rPr lang="nl-NL" sz="1100" b="1" dirty="0">
                  <a:solidFill>
                    <a:schemeClr val="tx2">
                      <a:lumMod val="40000"/>
                      <a:lumOff val="60000"/>
                    </a:schemeClr>
                  </a:solidFill>
                </a:rPr>
                <a:t>leidt tot</a:t>
              </a:r>
            </a:p>
          </p:txBody>
        </p:sp>
        <p:sp>
          <p:nvSpPr>
            <p:cNvPr id="80" name="Tekstvak 79">
              <a:extLst>
                <a:ext uri="{FF2B5EF4-FFF2-40B4-BE49-F238E27FC236}">
                  <a16:creationId xmlns:a16="http://schemas.microsoft.com/office/drawing/2014/main" id="{9F31FF54-FDA1-3B4A-947D-045CF15662F4}"/>
                </a:ext>
              </a:extLst>
            </p:cNvPr>
            <p:cNvSpPr txBox="1"/>
            <p:nvPr/>
          </p:nvSpPr>
          <p:spPr>
            <a:xfrm>
              <a:off x="8937058" y="3974377"/>
              <a:ext cx="824318" cy="245920"/>
            </a:xfrm>
            <a:prstGeom prst="rect">
              <a:avLst/>
            </a:prstGeom>
            <a:noFill/>
          </p:spPr>
          <p:txBody>
            <a:bodyPr wrap="square" rtlCol="0">
              <a:spAutoFit/>
            </a:bodyPr>
            <a:lstStyle/>
            <a:p>
              <a:r>
                <a:rPr lang="nl-NL" sz="1100" b="1" dirty="0">
                  <a:solidFill>
                    <a:schemeClr val="tx2">
                      <a:lumMod val="60000"/>
                      <a:lumOff val="40000"/>
                    </a:schemeClr>
                  </a:solidFill>
                </a:rPr>
                <a:t>leidt tot</a:t>
              </a:r>
            </a:p>
          </p:txBody>
        </p:sp>
        <p:sp>
          <p:nvSpPr>
            <p:cNvPr id="81" name="Tekstvak 80">
              <a:extLst>
                <a:ext uri="{FF2B5EF4-FFF2-40B4-BE49-F238E27FC236}">
                  <a16:creationId xmlns:a16="http://schemas.microsoft.com/office/drawing/2014/main" id="{1F8B07E0-B2E4-1D40-930F-9D57F7EF54FA}"/>
                </a:ext>
              </a:extLst>
            </p:cNvPr>
            <p:cNvSpPr txBox="1"/>
            <p:nvPr/>
          </p:nvSpPr>
          <p:spPr>
            <a:xfrm>
              <a:off x="10205466" y="4789254"/>
              <a:ext cx="824318" cy="245920"/>
            </a:xfrm>
            <a:prstGeom prst="rect">
              <a:avLst/>
            </a:prstGeom>
            <a:noFill/>
          </p:spPr>
          <p:txBody>
            <a:bodyPr wrap="square" rtlCol="0">
              <a:spAutoFit/>
            </a:bodyPr>
            <a:lstStyle/>
            <a:p>
              <a:r>
                <a:rPr lang="nl-NL" sz="1100" b="1" dirty="0">
                  <a:solidFill>
                    <a:srgbClr val="0F334F"/>
                  </a:solidFill>
                </a:rPr>
                <a:t>leidt tot</a:t>
              </a:r>
            </a:p>
          </p:txBody>
        </p:sp>
      </p:grpSp>
    </p:spTree>
    <p:extLst>
      <p:ext uri="{BB962C8B-B14F-4D97-AF65-F5344CB8AC3E}">
        <p14:creationId xmlns:p14="http://schemas.microsoft.com/office/powerpoint/2010/main" val="12571989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10A0A6AF-03C5-477E-939A-E28F7E7F05EA}" type="slidenum">
              <a:rPr lang="nl-NL" smtClean="0"/>
              <a:pPr/>
              <a:t>5</a:t>
            </a:fld>
            <a:endParaRPr lang="nl-NL" dirty="0"/>
          </a:p>
        </p:txBody>
      </p:sp>
      <p:sp>
        <p:nvSpPr>
          <p:cNvPr id="3" name="Titel 2"/>
          <p:cNvSpPr>
            <a:spLocks noGrp="1"/>
          </p:cNvSpPr>
          <p:nvPr>
            <p:ph type="title"/>
          </p:nvPr>
        </p:nvSpPr>
        <p:spPr>
          <a:xfrm>
            <a:off x="576000" y="2681103"/>
            <a:ext cx="10923588" cy="757130"/>
          </a:xfrm>
        </p:spPr>
        <p:txBody>
          <a:bodyPr/>
          <a:lstStyle/>
          <a:p>
            <a:r>
              <a:rPr lang="nl-NL" b="1" dirty="0"/>
              <a:t>Actieprogramma Kansrijke Start</a:t>
            </a:r>
          </a:p>
        </p:txBody>
      </p:sp>
      <p:cxnSp>
        <p:nvCxnSpPr>
          <p:cNvPr id="8" name="Rechte verbindingslijn 7">
            <a:extLst>
              <a:ext uri="{FF2B5EF4-FFF2-40B4-BE49-F238E27FC236}">
                <a16:creationId xmlns:a16="http://schemas.microsoft.com/office/drawing/2014/main" id="{4562847A-A649-9A40-9DE0-4277D4BF9A7B}"/>
              </a:ext>
            </a:extLst>
          </p:cNvPr>
          <p:cNvCxnSpPr>
            <a:cxnSpLocks/>
          </p:cNvCxnSpPr>
          <p:nvPr/>
        </p:nvCxnSpPr>
        <p:spPr>
          <a:xfrm flipH="1">
            <a:off x="576001" y="3565799"/>
            <a:ext cx="15860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ep 9">
            <a:extLst>
              <a:ext uri="{FF2B5EF4-FFF2-40B4-BE49-F238E27FC236}">
                <a16:creationId xmlns:a16="http://schemas.microsoft.com/office/drawing/2014/main" id="{61A2BED9-6A4B-4C48-B151-644FFCB1B83B}"/>
              </a:ext>
            </a:extLst>
          </p:cNvPr>
          <p:cNvGrpSpPr/>
          <p:nvPr/>
        </p:nvGrpSpPr>
        <p:grpSpPr>
          <a:xfrm>
            <a:off x="576000" y="4045057"/>
            <a:ext cx="11158800" cy="1580828"/>
            <a:chOff x="576000" y="4045057"/>
            <a:chExt cx="14664370" cy="1580828"/>
          </a:xfrm>
        </p:grpSpPr>
        <p:sp>
          <p:nvSpPr>
            <p:cNvPr id="4" name="Rechthoek 3">
              <a:extLst>
                <a:ext uri="{FF2B5EF4-FFF2-40B4-BE49-F238E27FC236}">
                  <a16:creationId xmlns:a16="http://schemas.microsoft.com/office/drawing/2014/main" id="{ACC4B82A-55EB-5743-B98D-D1894A5EB98A}"/>
                </a:ext>
              </a:extLst>
            </p:cNvPr>
            <p:cNvSpPr/>
            <p:nvPr/>
          </p:nvSpPr>
          <p:spPr>
            <a:xfrm>
              <a:off x="576000" y="4045057"/>
              <a:ext cx="3442023" cy="15808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t>Lokale coalities</a:t>
              </a:r>
              <a:endParaRPr lang="nl-NL" sz="2400" b="1" dirty="0"/>
            </a:p>
          </p:txBody>
        </p:sp>
        <p:sp>
          <p:nvSpPr>
            <p:cNvPr id="6" name="Rechthoek 5">
              <a:extLst>
                <a:ext uri="{FF2B5EF4-FFF2-40B4-BE49-F238E27FC236}">
                  <a16:creationId xmlns:a16="http://schemas.microsoft.com/office/drawing/2014/main" id="{BA16599A-C690-D247-98E4-B976DC6D26E0}"/>
                </a:ext>
              </a:extLst>
            </p:cNvPr>
            <p:cNvSpPr/>
            <p:nvPr/>
          </p:nvSpPr>
          <p:spPr>
            <a:xfrm>
              <a:off x="4316783" y="4045057"/>
              <a:ext cx="3442023" cy="15808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t>Landelijke maatregelen</a:t>
              </a:r>
              <a:endParaRPr lang="nl-NL" sz="2400" b="1" dirty="0"/>
            </a:p>
          </p:txBody>
        </p:sp>
        <p:sp>
          <p:nvSpPr>
            <p:cNvPr id="7" name="Rechthoek 6">
              <a:extLst>
                <a:ext uri="{FF2B5EF4-FFF2-40B4-BE49-F238E27FC236}">
                  <a16:creationId xmlns:a16="http://schemas.microsoft.com/office/drawing/2014/main" id="{F47DA682-0DA8-614F-B028-8335D3CDD1FF}"/>
                </a:ext>
              </a:extLst>
            </p:cNvPr>
            <p:cNvSpPr/>
            <p:nvPr/>
          </p:nvSpPr>
          <p:spPr>
            <a:xfrm>
              <a:off x="8057565" y="4045057"/>
              <a:ext cx="3442023" cy="15808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t>Actielijnen</a:t>
              </a:r>
              <a:endParaRPr lang="nl-NL" sz="2400" b="1" dirty="0"/>
            </a:p>
          </p:txBody>
        </p:sp>
        <p:sp>
          <p:nvSpPr>
            <p:cNvPr id="9" name="Rechthoek 8">
              <a:extLst>
                <a:ext uri="{FF2B5EF4-FFF2-40B4-BE49-F238E27FC236}">
                  <a16:creationId xmlns:a16="http://schemas.microsoft.com/office/drawing/2014/main" id="{DF764593-B6EA-604E-9EAC-61DE8741F0F2}"/>
                </a:ext>
              </a:extLst>
            </p:cNvPr>
            <p:cNvSpPr/>
            <p:nvPr/>
          </p:nvSpPr>
          <p:spPr>
            <a:xfrm>
              <a:off x="11798347" y="4045057"/>
              <a:ext cx="3442023" cy="15808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t>Monitoring</a:t>
              </a:r>
            </a:p>
          </p:txBody>
        </p:sp>
      </p:grpSp>
    </p:spTree>
    <p:extLst>
      <p:ext uri="{BB962C8B-B14F-4D97-AF65-F5344CB8AC3E}">
        <p14:creationId xmlns:p14="http://schemas.microsoft.com/office/powerpoint/2010/main" val="2485413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8743F5D-618B-6B4A-B952-5DA8EFE7190E}"/>
              </a:ext>
            </a:extLst>
          </p:cNvPr>
          <p:cNvSpPr>
            <a:spLocks noGrp="1"/>
          </p:cNvSpPr>
          <p:nvPr>
            <p:ph type="sldNum" sz="quarter" idx="12"/>
          </p:nvPr>
        </p:nvSpPr>
        <p:spPr/>
        <p:txBody>
          <a:bodyPr/>
          <a:lstStyle/>
          <a:p>
            <a:fld id="{10A0A6AF-03C5-477E-939A-E28F7E7F05EA}" type="slidenum">
              <a:rPr lang="nl-NL" smtClean="0"/>
              <a:pPr/>
              <a:t>6</a:t>
            </a:fld>
            <a:endParaRPr lang="nl-NL" dirty="0"/>
          </a:p>
        </p:txBody>
      </p:sp>
      <p:sp>
        <p:nvSpPr>
          <p:cNvPr id="6" name="Titel 5">
            <a:extLst>
              <a:ext uri="{FF2B5EF4-FFF2-40B4-BE49-F238E27FC236}">
                <a16:creationId xmlns:a16="http://schemas.microsoft.com/office/drawing/2014/main" id="{2ACDB88D-58F8-AB46-90DC-B2485A77D51A}"/>
              </a:ext>
            </a:extLst>
          </p:cNvPr>
          <p:cNvSpPr>
            <a:spLocks noGrp="1"/>
          </p:cNvSpPr>
          <p:nvPr>
            <p:ph type="title"/>
          </p:nvPr>
        </p:nvSpPr>
        <p:spPr>
          <a:xfrm>
            <a:off x="576000" y="1477907"/>
            <a:ext cx="10923588" cy="1495794"/>
          </a:xfrm>
        </p:spPr>
        <p:txBody>
          <a:bodyPr/>
          <a:lstStyle/>
          <a:p>
            <a:r>
              <a:rPr lang="nl-NL" b="1" dirty="0"/>
              <a:t>Lokale </a:t>
            </a:r>
            <a:br>
              <a:rPr lang="nl-NL" b="1" dirty="0"/>
            </a:br>
            <a:r>
              <a:rPr lang="nl-NL" b="1" dirty="0"/>
              <a:t>coalities</a:t>
            </a:r>
          </a:p>
        </p:txBody>
      </p:sp>
      <p:grpSp>
        <p:nvGrpSpPr>
          <p:cNvPr id="11" name="Groep 10">
            <a:extLst>
              <a:ext uri="{FF2B5EF4-FFF2-40B4-BE49-F238E27FC236}">
                <a16:creationId xmlns:a16="http://schemas.microsoft.com/office/drawing/2014/main" id="{BC5F63AB-7D20-DA47-86AC-CAD0B160A5F8}"/>
              </a:ext>
            </a:extLst>
          </p:cNvPr>
          <p:cNvGrpSpPr/>
          <p:nvPr/>
        </p:nvGrpSpPr>
        <p:grpSpPr>
          <a:xfrm>
            <a:off x="4564251" y="519191"/>
            <a:ext cx="5633634" cy="5828978"/>
            <a:chOff x="2890434" y="836907"/>
            <a:chExt cx="4920577" cy="5091196"/>
          </a:xfrm>
        </p:grpSpPr>
        <p:sp>
          <p:nvSpPr>
            <p:cNvPr id="14" name="Rechthoek 13">
              <a:extLst>
                <a:ext uri="{FF2B5EF4-FFF2-40B4-BE49-F238E27FC236}">
                  <a16:creationId xmlns:a16="http://schemas.microsoft.com/office/drawing/2014/main" id="{4979FEB8-D5F3-4F4C-AE12-02A6B2CBAAA3}"/>
                </a:ext>
              </a:extLst>
            </p:cNvPr>
            <p:cNvSpPr/>
            <p:nvPr/>
          </p:nvSpPr>
          <p:spPr>
            <a:xfrm>
              <a:off x="2890434" y="836907"/>
              <a:ext cx="4796725" cy="500595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a:extLst>
                <a:ext uri="{FF2B5EF4-FFF2-40B4-BE49-F238E27FC236}">
                  <a16:creationId xmlns:a16="http://schemas.microsoft.com/office/drawing/2014/main" id="{F8E337DD-61E9-CB40-83B4-806E0D65FD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7252" y="1113827"/>
              <a:ext cx="4583759" cy="4814276"/>
            </a:xfrm>
            <a:prstGeom prst="rect">
              <a:avLst/>
            </a:prstGeom>
          </p:spPr>
        </p:pic>
      </p:grpSp>
    </p:spTree>
    <p:extLst>
      <p:ext uri="{BB962C8B-B14F-4D97-AF65-F5344CB8AC3E}">
        <p14:creationId xmlns:p14="http://schemas.microsoft.com/office/powerpoint/2010/main" val="22219989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9A54-7137-6347-84E2-67967FF5BF01}"/>
              </a:ext>
            </a:extLst>
          </p:cNvPr>
          <p:cNvSpPr>
            <a:spLocks noGrp="1"/>
          </p:cNvSpPr>
          <p:nvPr>
            <p:ph type="title"/>
          </p:nvPr>
        </p:nvSpPr>
        <p:spPr>
          <a:xfrm>
            <a:off x="612000" y="800951"/>
            <a:ext cx="11515424" cy="849618"/>
          </a:xfrm>
        </p:spPr>
        <p:txBody>
          <a:bodyPr anchor="t"/>
          <a:lstStyle/>
          <a:p>
            <a:r>
              <a:rPr lang="nl-NL" sz="2400" dirty="0">
                <a:solidFill>
                  <a:schemeClr val="bg2"/>
                </a:solidFill>
              </a:rPr>
              <a:t>Actieprogramma Kansrijke Start</a:t>
            </a:r>
            <a:r>
              <a:rPr lang="nl-NL" dirty="0"/>
              <a:t/>
            </a:r>
            <a:br>
              <a:rPr lang="nl-NL" dirty="0"/>
            </a:br>
            <a:r>
              <a:rPr lang="nl-NL" b="1" dirty="0"/>
              <a:t>Landelijke maatregelen </a:t>
            </a:r>
            <a:r>
              <a:rPr lang="nl-NL" sz="2800" i="1" dirty="0"/>
              <a:t>ter ondersteuning van lokale coalities</a:t>
            </a:r>
            <a:endParaRPr lang="nl-NL" i="1" dirty="0"/>
          </a:p>
        </p:txBody>
      </p:sp>
      <p:sp>
        <p:nvSpPr>
          <p:cNvPr id="5" name="Tijdelijke aanduiding voor dianummer 4">
            <a:extLst>
              <a:ext uri="{FF2B5EF4-FFF2-40B4-BE49-F238E27FC236}">
                <a16:creationId xmlns:a16="http://schemas.microsoft.com/office/drawing/2014/main" id="{B634C7E8-BED3-FA43-9972-D356F182DB65}"/>
              </a:ext>
            </a:extLst>
          </p:cNvPr>
          <p:cNvSpPr>
            <a:spLocks noGrp="1"/>
          </p:cNvSpPr>
          <p:nvPr>
            <p:ph type="sldNum" sz="quarter" idx="12"/>
          </p:nvPr>
        </p:nvSpPr>
        <p:spPr>
          <a:xfrm>
            <a:off x="10800000" y="6480000"/>
            <a:ext cx="720000" cy="378000"/>
          </a:xfrm>
        </p:spPr>
        <p:txBody>
          <a:bodyPr/>
          <a:lstStyle/>
          <a:p>
            <a:fld id="{10A0A6AF-03C5-477E-939A-E28F7E7F05EA}" type="slidenum">
              <a:rPr lang="nl-NL" smtClean="0"/>
              <a:pPr/>
              <a:t>7</a:t>
            </a:fld>
            <a:endParaRPr lang="nl-NL" dirty="0"/>
          </a:p>
        </p:txBody>
      </p:sp>
      <p:sp>
        <p:nvSpPr>
          <p:cNvPr id="4" name="Ovaal 3">
            <a:extLst>
              <a:ext uri="{FF2B5EF4-FFF2-40B4-BE49-F238E27FC236}">
                <a16:creationId xmlns:a16="http://schemas.microsoft.com/office/drawing/2014/main" id="{865E3BF3-3351-0648-863A-6F8B8467663C}"/>
              </a:ext>
            </a:extLst>
          </p:cNvPr>
          <p:cNvSpPr/>
          <p:nvPr/>
        </p:nvSpPr>
        <p:spPr>
          <a:xfrm>
            <a:off x="1232115" y="2069024"/>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8F0DEEB7-8C9E-2744-929F-212281DD9C23}"/>
              </a:ext>
            </a:extLst>
          </p:cNvPr>
          <p:cNvSpPr/>
          <p:nvPr/>
        </p:nvSpPr>
        <p:spPr>
          <a:xfrm>
            <a:off x="1232115" y="2856854"/>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A7B99DE4-EBFB-2A4A-8AFC-A0DBD070CDC7}"/>
              </a:ext>
            </a:extLst>
          </p:cNvPr>
          <p:cNvSpPr/>
          <p:nvPr/>
        </p:nvSpPr>
        <p:spPr>
          <a:xfrm>
            <a:off x="1232115" y="3644684"/>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9100F772-CDD8-6947-8285-7088B5C0B86F}"/>
              </a:ext>
            </a:extLst>
          </p:cNvPr>
          <p:cNvSpPr/>
          <p:nvPr/>
        </p:nvSpPr>
        <p:spPr>
          <a:xfrm>
            <a:off x="1232115" y="4432514"/>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5699EF80-43DA-F744-8412-529DC6795A7F}"/>
              </a:ext>
            </a:extLst>
          </p:cNvPr>
          <p:cNvSpPr/>
          <p:nvPr/>
        </p:nvSpPr>
        <p:spPr>
          <a:xfrm>
            <a:off x="1232115" y="5220344"/>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054F8D82-7EFF-BC4B-AAC3-253DFF5DFE77}"/>
              </a:ext>
            </a:extLst>
          </p:cNvPr>
          <p:cNvSpPr/>
          <p:nvPr/>
        </p:nvSpPr>
        <p:spPr>
          <a:xfrm>
            <a:off x="6134743" y="2069024"/>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330D2401-C72C-AF48-B27E-8FC77BFAB525}"/>
              </a:ext>
            </a:extLst>
          </p:cNvPr>
          <p:cNvSpPr/>
          <p:nvPr/>
        </p:nvSpPr>
        <p:spPr>
          <a:xfrm>
            <a:off x="6134743" y="2856854"/>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6FA96269-1F0A-BE4E-92A5-31B0EC6348A0}"/>
              </a:ext>
            </a:extLst>
          </p:cNvPr>
          <p:cNvSpPr/>
          <p:nvPr/>
        </p:nvSpPr>
        <p:spPr>
          <a:xfrm>
            <a:off x="6134743" y="3644684"/>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62D9231B-EFBD-FD4E-9C5F-7D50B7AFB871}"/>
              </a:ext>
            </a:extLst>
          </p:cNvPr>
          <p:cNvSpPr/>
          <p:nvPr/>
        </p:nvSpPr>
        <p:spPr>
          <a:xfrm>
            <a:off x="6134743" y="4432514"/>
            <a:ext cx="511444" cy="51144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92E2849F-9927-F249-8900-5885724C5ABD}"/>
              </a:ext>
            </a:extLst>
          </p:cNvPr>
          <p:cNvSpPr txBox="1"/>
          <p:nvPr/>
        </p:nvSpPr>
        <p:spPr>
          <a:xfrm>
            <a:off x="2022524" y="4503570"/>
            <a:ext cx="3820333" cy="369332"/>
          </a:xfrm>
          <a:prstGeom prst="rect">
            <a:avLst/>
          </a:prstGeom>
          <a:noFill/>
        </p:spPr>
        <p:txBody>
          <a:bodyPr wrap="square" rtlCol="0">
            <a:spAutoFit/>
          </a:bodyPr>
          <a:lstStyle/>
          <a:p>
            <a:r>
              <a:rPr lang="nl-NL" dirty="0"/>
              <a:t>Landelijke coalitie</a:t>
            </a:r>
          </a:p>
        </p:txBody>
      </p:sp>
      <p:sp>
        <p:nvSpPr>
          <p:cNvPr id="21" name="Tekstvak 20">
            <a:extLst>
              <a:ext uri="{FF2B5EF4-FFF2-40B4-BE49-F238E27FC236}">
                <a16:creationId xmlns:a16="http://schemas.microsoft.com/office/drawing/2014/main" id="{AC133B3E-C299-DB45-AEA9-45FFB29226D5}"/>
              </a:ext>
            </a:extLst>
          </p:cNvPr>
          <p:cNvSpPr txBox="1"/>
          <p:nvPr/>
        </p:nvSpPr>
        <p:spPr>
          <a:xfrm>
            <a:off x="2022524" y="2076450"/>
            <a:ext cx="3820333" cy="1015663"/>
          </a:xfrm>
          <a:prstGeom prst="rect">
            <a:avLst/>
          </a:prstGeom>
          <a:noFill/>
        </p:spPr>
        <p:txBody>
          <a:bodyPr wrap="square" rtlCol="0">
            <a:spAutoFit/>
          </a:bodyPr>
          <a:lstStyle/>
          <a:p>
            <a:r>
              <a:rPr lang="nl-NL" dirty="0"/>
              <a:t>Financiële impuls</a:t>
            </a:r>
            <a:br>
              <a:rPr lang="nl-NL" dirty="0"/>
            </a:br>
            <a:r>
              <a:rPr lang="nl-NL" sz="1200" i="1" dirty="0">
                <a:solidFill>
                  <a:schemeClr val="bg1">
                    <a:lumMod val="50000"/>
                  </a:schemeClr>
                </a:solidFill>
              </a:rPr>
              <a:t>(1</a:t>
            </a:r>
            <a:r>
              <a:rPr lang="nl-NL" sz="1200" i="1" baseline="30000" dirty="0">
                <a:solidFill>
                  <a:schemeClr val="bg1">
                    <a:lumMod val="50000"/>
                  </a:schemeClr>
                </a:solidFill>
              </a:rPr>
              <a:t>e</a:t>
            </a:r>
            <a:r>
              <a:rPr lang="nl-NL" sz="1200" i="1" dirty="0">
                <a:solidFill>
                  <a:schemeClr val="bg1">
                    <a:lumMod val="50000"/>
                  </a:schemeClr>
                </a:solidFill>
              </a:rPr>
              <a:t> tranche: 98 gemeenten, 2</a:t>
            </a:r>
            <a:r>
              <a:rPr lang="nl-NL" sz="1200" i="1" baseline="30000" dirty="0">
                <a:solidFill>
                  <a:schemeClr val="bg1">
                    <a:lumMod val="50000"/>
                  </a:schemeClr>
                </a:solidFill>
              </a:rPr>
              <a:t>e</a:t>
            </a:r>
            <a:r>
              <a:rPr lang="nl-NL" sz="1200" i="1" dirty="0">
                <a:solidFill>
                  <a:schemeClr val="bg1">
                    <a:lumMod val="50000"/>
                  </a:schemeClr>
                </a:solidFill>
              </a:rPr>
              <a:t> tranche: 49 gemeenten, 3</a:t>
            </a:r>
            <a:r>
              <a:rPr lang="nl-NL" sz="1200" i="1" baseline="30000" dirty="0">
                <a:solidFill>
                  <a:schemeClr val="bg1">
                    <a:lumMod val="50000"/>
                  </a:schemeClr>
                </a:solidFill>
              </a:rPr>
              <a:t>e</a:t>
            </a:r>
            <a:r>
              <a:rPr lang="nl-NL" sz="1200" i="1" dirty="0">
                <a:solidFill>
                  <a:schemeClr val="bg1">
                    <a:lumMod val="50000"/>
                  </a:schemeClr>
                </a:solidFill>
              </a:rPr>
              <a:t> tranche: 128 gemeenten. Totaal: 275)</a:t>
            </a:r>
          </a:p>
          <a:p>
            <a:endParaRPr lang="nl-NL" dirty="0"/>
          </a:p>
        </p:txBody>
      </p:sp>
      <p:sp>
        <p:nvSpPr>
          <p:cNvPr id="22" name="Tekstvak 21">
            <a:extLst>
              <a:ext uri="{FF2B5EF4-FFF2-40B4-BE49-F238E27FC236}">
                <a16:creationId xmlns:a16="http://schemas.microsoft.com/office/drawing/2014/main" id="{CDDC19A3-504F-7E49-A985-381291A3172D}"/>
              </a:ext>
            </a:extLst>
          </p:cNvPr>
          <p:cNvSpPr txBox="1"/>
          <p:nvPr/>
        </p:nvSpPr>
        <p:spPr>
          <a:xfrm>
            <a:off x="2022525" y="2927910"/>
            <a:ext cx="3820333" cy="369332"/>
          </a:xfrm>
          <a:prstGeom prst="rect">
            <a:avLst/>
          </a:prstGeom>
          <a:noFill/>
        </p:spPr>
        <p:txBody>
          <a:bodyPr wrap="square" rtlCol="0">
            <a:spAutoFit/>
          </a:bodyPr>
          <a:lstStyle/>
          <a:p>
            <a:r>
              <a:rPr lang="nl-NL" dirty="0"/>
              <a:t>Stimuleringsprogramma </a:t>
            </a:r>
            <a:r>
              <a:rPr lang="nl-NL" dirty="0" err="1"/>
              <a:t>Pharos</a:t>
            </a:r>
            <a:endParaRPr lang="nl-NL" dirty="0"/>
          </a:p>
        </p:txBody>
      </p:sp>
      <p:sp>
        <p:nvSpPr>
          <p:cNvPr id="23" name="Tekstvak 22">
            <a:extLst>
              <a:ext uri="{FF2B5EF4-FFF2-40B4-BE49-F238E27FC236}">
                <a16:creationId xmlns:a16="http://schemas.microsoft.com/office/drawing/2014/main" id="{B43F821F-1AC5-B344-B1C8-0DBF6F206A76}"/>
              </a:ext>
            </a:extLst>
          </p:cNvPr>
          <p:cNvSpPr txBox="1"/>
          <p:nvPr/>
        </p:nvSpPr>
        <p:spPr>
          <a:xfrm>
            <a:off x="2022525" y="3715740"/>
            <a:ext cx="3820333" cy="369332"/>
          </a:xfrm>
          <a:prstGeom prst="rect">
            <a:avLst/>
          </a:prstGeom>
          <a:noFill/>
        </p:spPr>
        <p:txBody>
          <a:bodyPr wrap="square" rtlCol="0">
            <a:spAutoFit/>
          </a:bodyPr>
          <a:lstStyle/>
          <a:p>
            <a:r>
              <a:rPr lang="nl-NL" dirty="0"/>
              <a:t>Kansrijke Ontmoetingen CPZ</a:t>
            </a:r>
          </a:p>
        </p:txBody>
      </p:sp>
      <p:sp>
        <p:nvSpPr>
          <p:cNvPr id="24" name="Tekstvak 23">
            <a:extLst>
              <a:ext uri="{FF2B5EF4-FFF2-40B4-BE49-F238E27FC236}">
                <a16:creationId xmlns:a16="http://schemas.microsoft.com/office/drawing/2014/main" id="{841B70E5-EA9E-7E43-892D-71538849978D}"/>
              </a:ext>
            </a:extLst>
          </p:cNvPr>
          <p:cNvSpPr txBox="1"/>
          <p:nvPr/>
        </p:nvSpPr>
        <p:spPr>
          <a:xfrm>
            <a:off x="2022525" y="5152900"/>
            <a:ext cx="3820333" cy="646331"/>
          </a:xfrm>
          <a:prstGeom prst="rect">
            <a:avLst/>
          </a:prstGeom>
          <a:noFill/>
        </p:spPr>
        <p:txBody>
          <a:bodyPr wrap="square" rtlCol="0">
            <a:spAutoFit/>
          </a:bodyPr>
          <a:lstStyle/>
          <a:p>
            <a:r>
              <a:rPr lang="nl-NL" dirty="0"/>
              <a:t>Menukaart, analysetool en financieringswegwijzer</a:t>
            </a:r>
          </a:p>
        </p:txBody>
      </p:sp>
      <p:sp>
        <p:nvSpPr>
          <p:cNvPr id="25" name="Tekstvak 24">
            <a:extLst>
              <a:ext uri="{FF2B5EF4-FFF2-40B4-BE49-F238E27FC236}">
                <a16:creationId xmlns:a16="http://schemas.microsoft.com/office/drawing/2014/main" id="{7C9E9BBE-B81A-5F44-8309-1C85409F95B2}"/>
              </a:ext>
            </a:extLst>
          </p:cNvPr>
          <p:cNvSpPr txBox="1"/>
          <p:nvPr/>
        </p:nvSpPr>
        <p:spPr>
          <a:xfrm>
            <a:off x="6925154" y="2140080"/>
            <a:ext cx="3820333" cy="369332"/>
          </a:xfrm>
          <a:prstGeom prst="rect">
            <a:avLst/>
          </a:prstGeom>
          <a:noFill/>
        </p:spPr>
        <p:txBody>
          <a:bodyPr wrap="square" rtlCol="0">
            <a:spAutoFit/>
          </a:bodyPr>
          <a:lstStyle/>
          <a:p>
            <a:r>
              <a:rPr lang="nl-NL" dirty="0"/>
              <a:t>Ondersteuning lokale communicatie</a:t>
            </a:r>
          </a:p>
        </p:txBody>
      </p:sp>
      <p:sp>
        <p:nvSpPr>
          <p:cNvPr id="26" name="Tekstvak 25">
            <a:extLst>
              <a:ext uri="{FF2B5EF4-FFF2-40B4-BE49-F238E27FC236}">
                <a16:creationId xmlns:a16="http://schemas.microsoft.com/office/drawing/2014/main" id="{F5D6F22C-A061-EE48-AC4E-BFD03E1A5755}"/>
              </a:ext>
            </a:extLst>
          </p:cNvPr>
          <p:cNvSpPr txBox="1"/>
          <p:nvPr/>
        </p:nvSpPr>
        <p:spPr>
          <a:xfrm>
            <a:off x="6925154" y="2955650"/>
            <a:ext cx="3820333" cy="369332"/>
          </a:xfrm>
          <a:prstGeom prst="rect">
            <a:avLst/>
          </a:prstGeom>
          <a:noFill/>
        </p:spPr>
        <p:txBody>
          <a:bodyPr wrap="square" rtlCol="0">
            <a:spAutoFit/>
          </a:bodyPr>
          <a:lstStyle/>
          <a:p>
            <a:r>
              <a:rPr lang="nl-NL" dirty="0"/>
              <a:t>Website </a:t>
            </a:r>
            <a:r>
              <a:rPr lang="nl-NL" dirty="0" err="1"/>
              <a:t>www.kansrijkestartnl.nl</a:t>
            </a:r>
            <a:endParaRPr lang="nl-NL" dirty="0"/>
          </a:p>
        </p:txBody>
      </p:sp>
      <p:sp>
        <p:nvSpPr>
          <p:cNvPr id="27" name="Tekstvak 26">
            <a:extLst>
              <a:ext uri="{FF2B5EF4-FFF2-40B4-BE49-F238E27FC236}">
                <a16:creationId xmlns:a16="http://schemas.microsoft.com/office/drawing/2014/main" id="{BDF382A4-7FD1-8D4C-B8B7-4391437E907B}"/>
              </a:ext>
            </a:extLst>
          </p:cNvPr>
          <p:cNvSpPr txBox="1"/>
          <p:nvPr/>
        </p:nvSpPr>
        <p:spPr>
          <a:xfrm>
            <a:off x="6925154" y="3719842"/>
            <a:ext cx="3820333" cy="369332"/>
          </a:xfrm>
          <a:prstGeom prst="rect">
            <a:avLst/>
          </a:prstGeom>
          <a:noFill/>
        </p:spPr>
        <p:txBody>
          <a:bodyPr wrap="square" rtlCol="0">
            <a:spAutoFit/>
          </a:bodyPr>
          <a:lstStyle/>
          <a:p>
            <a:r>
              <a:rPr lang="nl-NL" dirty="0"/>
              <a:t>Nieuwsbrieven</a:t>
            </a:r>
          </a:p>
        </p:txBody>
      </p:sp>
      <p:sp>
        <p:nvSpPr>
          <p:cNvPr id="28" name="Tekstvak 27">
            <a:extLst>
              <a:ext uri="{FF2B5EF4-FFF2-40B4-BE49-F238E27FC236}">
                <a16:creationId xmlns:a16="http://schemas.microsoft.com/office/drawing/2014/main" id="{685FA691-A8EC-EF4D-8FF0-0B1089BD63A9}"/>
              </a:ext>
            </a:extLst>
          </p:cNvPr>
          <p:cNvSpPr txBox="1"/>
          <p:nvPr/>
        </p:nvSpPr>
        <p:spPr>
          <a:xfrm>
            <a:off x="6925154" y="4503570"/>
            <a:ext cx="3820333" cy="369332"/>
          </a:xfrm>
          <a:prstGeom prst="rect">
            <a:avLst/>
          </a:prstGeom>
          <a:noFill/>
        </p:spPr>
        <p:txBody>
          <a:bodyPr wrap="square" rtlCol="0">
            <a:spAutoFit/>
          </a:bodyPr>
          <a:lstStyle/>
          <a:p>
            <a:r>
              <a:rPr lang="nl-NL" dirty="0"/>
              <a:t>Kennisprogramma’s </a:t>
            </a:r>
            <a:r>
              <a:rPr lang="nl-NL" dirty="0" err="1"/>
              <a:t>ZonMW</a:t>
            </a:r>
            <a:endParaRPr lang="nl-NL" dirty="0"/>
          </a:p>
        </p:txBody>
      </p:sp>
    </p:spTree>
    <p:extLst>
      <p:ext uri="{BB962C8B-B14F-4D97-AF65-F5344CB8AC3E}">
        <p14:creationId xmlns:p14="http://schemas.microsoft.com/office/powerpoint/2010/main" val="17077714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8743F5D-618B-6B4A-B952-5DA8EFE7190E}"/>
              </a:ext>
            </a:extLst>
          </p:cNvPr>
          <p:cNvSpPr>
            <a:spLocks noGrp="1"/>
          </p:cNvSpPr>
          <p:nvPr>
            <p:ph type="sldNum" sz="quarter" idx="12"/>
          </p:nvPr>
        </p:nvSpPr>
        <p:spPr/>
        <p:txBody>
          <a:bodyPr/>
          <a:lstStyle/>
          <a:p>
            <a:fld id="{10A0A6AF-03C5-477E-939A-E28F7E7F05EA}" type="slidenum">
              <a:rPr lang="nl-NL" smtClean="0"/>
              <a:pPr/>
              <a:t>8</a:t>
            </a:fld>
            <a:endParaRPr lang="nl-NL" dirty="0"/>
          </a:p>
        </p:txBody>
      </p:sp>
      <p:sp>
        <p:nvSpPr>
          <p:cNvPr id="10" name="Tijdelijke aanduiding voor tekst 3">
            <a:extLst>
              <a:ext uri="{FF2B5EF4-FFF2-40B4-BE49-F238E27FC236}">
                <a16:creationId xmlns:a16="http://schemas.microsoft.com/office/drawing/2014/main" id="{CA8C4C09-A8A5-D244-8711-0A303AE7BA58}"/>
              </a:ext>
            </a:extLst>
          </p:cNvPr>
          <p:cNvSpPr txBox="1">
            <a:spLocks/>
          </p:cNvSpPr>
          <p:nvPr/>
        </p:nvSpPr>
        <p:spPr>
          <a:xfrm>
            <a:off x="5626328" y="1027016"/>
            <a:ext cx="6055212" cy="714073"/>
          </a:xfrm>
          <a:prstGeom prst="rect">
            <a:avLst/>
          </a:prstGeom>
        </p:spPr>
        <p:txBody>
          <a:bodyPr/>
          <a:lstStyle>
            <a:lvl1pPr marL="316800" indent="-316800" algn="l" defTabSz="914400" rtl="0" eaLnBrk="1" latinLnBrk="0" hangingPunct="1">
              <a:lnSpc>
                <a:spcPct val="100000"/>
              </a:lnSpc>
              <a:spcBef>
                <a:spcPts val="1200"/>
              </a:spcBef>
              <a:buClr>
                <a:srgbClr val="00B0F0"/>
              </a:buClr>
              <a:buSzPct val="80000"/>
              <a:buFont typeface=".AppleSystemUIFont" charset="-120"/>
              <a:buChar char="•"/>
              <a:defRPr sz="2400" b="0" i="0" kern="1200">
                <a:solidFill>
                  <a:schemeClr val="tx1"/>
                </a:solidFill>
                <a:latin typeface="Calibri"/>
                <a:ea typeface="+mn-ea"/>
                <a:cs typeface="Calibri"/>
              </a:defRPr>
            </a:lvl1pPr>
            <a:lvl2pPr marL="630000" indent="-316800" algn="l" defTabSz="914400" rtl="0" eaLnBrk="1" latinLnBrk="0" hangingPunct="1">
              <a:lnSpc>
                <a:spcPct val="100000"/>
              </a:lnSpc>
              <a:spcBef>
                <a:spcPts val="1000"/>
              </a:spcBef>
              <a:buClr>
                <a:srgbClr val="00B0F0"/>
              </a:buClr>
              <a:buFont typeface=".AppleSystemUIFont" charset="-120"/>
              <a:buChar char="•"/>
              <a:defRPr sz="2000" b="0" i="0" kern="1200">
                <a:solidFill>
                  <a:schemeClr val="tx1"/>
                </a:solidFill>
                <a:latin typeface="Calibri"/>
                <a:ea typeface="+mn-ea"/>
                <a:cs typeface="Calibri"/>
              </a:defRPr>
            </a:lvl2pPr>
            <a:lvl3pPr marL="946800" indent="-316800" algn="l" defTabSz="914400" rtl="0" eaLnBrk="1" latinLnBrk="0" hangingPunct="1">
              <a:lnSpc>
                <a:spcPct val="100000"/>
              </a:lnSpc>
              <a:spcBef>
                <a:spcPts val="800"/>
              </a:spcBef>
              <a:buClr>
                <a:srgbClr val="00B0F0"/>
              </a:buClr>
              <a:buFont typeface=".AppleSystemUIFont" charset="-120"/>
              <a:buChar char="•"/>
              <a:defRPr sz="1800" b="0" i="0" kern="1200">
                <a:solidFill>
                  <a:schemeClr val="tx1"/>
                </a:solidFill>
                <a:latin typeface="Calibri"/>
                <a:ea typeface="+mn-ea"/>
                <a:cs typeface="Calibri"/>
              </a:defRPr>
            </a:lvl3pPr>
            <a:lvl4pPr marL="1260000" indent="-316800" algn="l" defTabSz="914400" rtl="0" eaLnBrk="1" latinLnBrk="0" hangingPunct="1">
              <a:lnSpc>
                <a:spcPct val="100000"/>
              </a:lnSpc>
              <a:spcBef>
                <a:spcPts val="600"/>
              </a:spcBef>
              <a:buClr>
                <a:srgbClr val="00B0F0"/>
              </a:buClr>
              <a:buFont typeface=".AppleSystemUIFont" charset="-120"/>
              <a:buChar char="•"/>
              <a:defRPr sz="1800" b="0" i="0" kern="1200">
                <a:solidFill>
                  <a:schemeClr val="tx1"/>
                </a:solidFill>
                <a:latin typeface="Calibri"/>
                <a:ea typeface="+mn-ea"/>
                <a:cs typeface="Calibri"/>
              </a:defRPr>
            </a:lvl4pPr>
            <a:lvl5pPr marL="1576800" indent="-316800" algn="l" defTabSz="914400" rtl="0" eaLnBrk="1" latinLnBrk="0" hangingPunct="1">
              <a:lnSpc>
                <a:spcPct val="100000"/>
              </a:lnSpc>
              <a:spcBef>
                <a:spcPts val="600"/>
              </a:spcBef>
              <a:buClr>
                <a:srgbClr val="00B0F0"/>
              </a:buClr>
              <a:buFont typeface=".AppleSystemUIFont" charset="-120"/>
              <a:buChar char="•"/>
              <a:defRPr sz="1600" b="0" i="0" kern="1200">
                <a:solidFill>
                  <a:schemeClr val="tx1"/>
                </a:solidFill>
                <a:latin typeface="Calibri"/>
                <a:ea typeface="+mn-ea"/>
                <a:cs typeface="Calibri"/>
              </a:defRPr>
            </a:lvl5pPr>
            <a:lvl6pPr marL="1890000" indent="-316800" algn="l" defTabSz="914400" rtl="0" eaLnBrk="1" latinLnBrk="0" hangingPunct="1">
              <a:lnSpc>
                <a:spcPct val="100000"/>
              </a:lnSpc>
              <a:spcBef>
                <a:spcPts val="600"/>
              </a:spcBef>
              <a:buClr>
                <a:srgbClr val="00B0F0"/>
              </a:buClr>
              <a:buFont typeface=".AppleSystemUIFont" charset="-120"/>
              <a:buChar char="•"/>
              <a:defRPr sz="1400" b="0" i="0" kern="1200">
                <a:solidFill>
                  <a:schemeClr val="tx1"/>
                </a:solidFill>
                <a:latin typeface="Calibri"/>
                <a:ea typeface="+mn-ea"/>
                <a:cs typeface="Calibri"/>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100000"/>
              </a:lnSpc>
              <a:spcBef>
                <a:spcPts val="600"/>
              </a:spcBef>
              <a:buClr>
                <a:schemeClr val="tx2"/>
              </a:buClr>
              <a:buFont typeface="Verdana" panose="020B0604030504040204" pitchFamily="34" charset="0"/>
              <a:buChar char="–"/>
              <a:defRPr sz="1200" b="0" i="0" kern="1200">
                <a:solidFill>
                  <a:schemeClr val="tx1">
                    <a:lumMod val="65000"/>
                    <a:lumOff val="35000"/>
                  </a:schemeClr>
                </a:solidFill>
                <a:latin typeface="Calibri"/>
                <a:ea typeface="+mn-ea"/>
                <a:cs typeface="Calibri"/>
              </a:defRPr>
            </a:lvl9pPr>
          </a:lstStyle>
          <a:p>
            <a:pPr marL="0" indent="0">
              <a:buNone/>
            </a:pPr>
            <a:r>
              <a:rPr lang="nl-NL" sz="3200" b="1" dirty="0">
                <a:solidFill>
                  <a:schemeClr val="bg1"/>
                </a:solidFill>
                <a:latin typeface="Calibri" panose="020F0502020204030204" pitchFamily="34" charset="0"/>
                <a:cs typeface="Calibri" panose="020F0502020204030204" pitchFamily="34" charset="0"/>
              </a:rPr>
              <a:t>Actielijnen Kansrijke Start</a:t>
            </a:r>
          </a:p>
        </p:txBody>
      </p:sp>
      <p:grpSp>
        <p:nvGrpSpPr>
          <p:cNvPr id="4" name="Groep 3">
            <a:extLst>
              <a:ext uri="{FF2B5EF4-FFF2-40B4-BE49-F238E27FC236}">
                <a16:creationId xmlns:a16="http://schemas.microsoft.com/office/drawing/2014/main" id="{1C52CA17-2298-BA49-B7AB-D02BDDDA9B04}"/>
              </a:ext>
            </a:extLst>
          </p:cNvPr>
          <p:cNvGrpSpPr/>
          <p:nvPr/>
        </p:nvGrpSpPr>
        <p:grpSpPr>
          <a:xfrm>
            <a:off x="5815220" y="2272296"/>
            <a:ext cx="5947796" cy="3496662"/>
            <a:chOff x="5815220" y="2342037"/>
            <a:chExt cx="5947796" cy="3496662"/>
          </a:xfrm>
        </p:grpSpPr>
        <p:sp>
          <p:nvSpPr>
            <p:cNvPr id="12" name="Text Placeholder 32">
              <a:extLst>
                <a:ext uri="{FF2B5EF4-FFF2-40B4-BE49-F238E27FC236}">
                  <a16:creationId xmlns:a16="http://schemas.microsoft.com/office/drawing/2014/main" id="{52CF2351-5313-9B44-BA54-F3750B12F552}"/>
                </a:ext>
              </a:extLst>
            </p:cNvPr>
            <p:cNvSpPr txBox="1">
              <a:spLocks/>
            </p:cNvSpPr>
            <p:nvPr/>
          </p:nvSpPr>
          <p:spPr>
            <a:xfrm>
              <a:off x="6526041" y="2591345"/>
              <a:ext cx="5236975" cy="7360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buFont typeface="Courier New" panose="02070309020205020404" pitchFamily="49" charset="0"/>
                <a:buChar char="o"/>
              </a:pPr>
              <a:r>
                <a:rPr lang="nl-NL" sz="1200" dirty="0">
                  <a:solidFill>
                    <a:schemeClr val="bg1"/>
                  </a:solidFill>
                  <a:latin typeface="Calibri" panose="020F0502020204030204" pitchFamily="34" charset="0"/>
                  <a:cs typeface="Calibri" panose="020F0502020204030204" pitchFamily="34" charset="0"/>
                </a:rPr>
                <a:t>Landelijke uitrol Nu Niet Zwanger (in uitvoering)</a:t>
              </a:r>
            </a:p>
            <a:p>
              <a:pPr>
                <a:spcBef>
                  <a:spcPts val="0"/>
                </a:spcBef>
                <a:buFont typeface="Courier New" panose="02070309020205020404" pitchFamily="49" charset="0"/>
                <a:buChar char="o"/>
              </a:pPr>
              <a:r>
                <a:rPr lang="nl-NL" sz="1200" dirty="0" err="1">
                  <a:solidFill>
                    <a:schemeClr val="bg1"/>
                  </a:solidFill>
                  <a:latin typeface="Calibri" panose="020F0502020204030204" pitchFamily="34" charset="0"/>
                  <a:cs typeface="Calibri" panose="020F0502020204030204" pitchFamily="34" charset="0"/>
                </a:rPr>
                <a:t>Preconceptionele</a:t>
              </a:r>
              <a:r>
                <a:rPr lang="nl-NL" sz="1200" dirty="0">
                  <a:solidFill>
                    <a:schemeClr val="bg1"/>
                  </a:solidFill>
                  <a:latin typeface="Calibri" panose="020F0502020204030204" pitchFamily="34" charset="0"/>
                  <a:cs typeface="Calibri" panose="020F0502020204030204" pitchFamily="34" charset="0"/>
                </a:rPr>
                <a:t> gezondheid (in ontwikkeling)</a:t>
              </a:r>
            </a:p>
          </p:txBody>
        </p:sp>
        <p:sp>
          <p:nvSpPr>
            <p:cNvPr id="13" name="Text Placeholder 33">
              <a:extLst>
                <a:ext uri="{FF2B5EF4-FFF2-40B4-BE49-F238E27FC236}">
                  <a16:creationId xmlns:a16="http://schemas.microsoft.com/office/drawing/2014/main" id="{FC462C84-C0CD-DC4D-80FC-1F943BC25A3A}"/>
                </a:ext>
              </a:extLst>
            </p:cNvPr>
            <p:cNvSpPr txBox="1">
              <a:spLocks/>
            </p:cNvSpPr>
            <p:nvPr/>
          </p:nvSpPr>
          <p:spPr>
            <a:xfrm>
              <a:off x="6526044" y="2344629"/>
              <a:ext cx="3895154" cy="1867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AU" sz="1600" b="1" i="0" u="none" strike="noStrike" kern="1200" cap="none" spc="0" normalizeH="0" baseline="0" noProof="0" dirty="0" err="1">
                  <a:ln>
                    <a:noFill/>
                  </a:ln>
                  <a:solidFill>
                    <a:schemeClr val="tx2">
                      <a:lumMod val="20000"/>
                      <a:lumOff val="80000"/>
                    </a:schemeClr>
                  </a:solidFill>
                  <a:effectLst/>
                  <a:uLnTx/>
                  <a:uFillTx/>
                  <a:latin typeface="Calibri" panose="020F0502020204030204" pitchFamily="34" charset="0"/>
                  <a:cs typeface="Calibri" panose="020F0502020204030204" pitchFamily="34" charset="0"/>
                </a:rPr>
                <a:t>Voor</a:t>
              </a:r>
              <a:r>
                <a:rPr kumimoji="0" lang="en-AU" sz="1600" b="1" i="0" u="none" strike="noStrike" kern="1200" cap="none" spc="0" normalizeH="0" baseline="0" noProof="0" dirty="0">
                  <a:ln>
                    <a:noFill/>
                  </a:ln>
                  <a:solidFill>
                    <a:schemeClr val="tx2">
                      <a:lumMod val="20000"/>
                      <a:lumOff val="80000"/>
                    </a:schemeClr>
                  </a:solidFill>
                  <a:effectLst/>
                  <a:uLnTx/>
                  <a:uFillTx/>
                  <a:latin typeface="Calibri" panose="020F0502020204030204" pitchFamily="34" charset="0"/>
                  <a:cs typeface="Calibri" panose="020F0502020204030204" pitchFamily="34" charset="0"/>
                </a:rPr>
                <a:t> de </a:t>
              </a:r>
              <a:r>
                <a:rPr kumimoji="0" lang="en-AU" sz="1600" b="1" i="0" u="none" strike="noStrike" kern="1200" cap="none" spc="0" normalizeH="0" baseline="0" noProof="0" dirty="0" err="1">
                  <a:ln>
                    <a:noFill/>
                  </a:ln>
                  <a:solidFill>
                    <a:schemeClr val="tx2">
                      <a:lumMod val="20000"/>
                      <a:lumOff val="80000"/>
                    </a:schemeClr>
                  </a:solidFill>
                  <a:effectLst/>
                  <a:uLnTx/>
                  <a:uFillTx/>
                  <a:latin typeface="Calibri" panose="020F0502020204030204" pitchFamily="34" charset="0"/>
                  <a:cs typeface="Calibri" panose="020F0502020204030204" pitchFamily="34" charset="0"/>
                </a:rPr>
                <a:t>zwangerschap</a:t>
              </a:r>
              <a:endParaRPr kumimoji="0" lang="en-AU" sz="1600" b="1" i="0" u="none" strike="noStrike" kern="1200" cap="none" spc="0" normalizeH="0" baseline="0" noProof="0" dirty="0">
                <a:ln>
                  <a:noFill/>
                </a:ln>
                <a:solidFill>
                  <a:schemeClr val="tx2">
                    <a:lumMod val="20000"/>
                    <a:lumOff val="80000"/>
                  </a:schemeClr>
                </a:solidFill>
                <a:effectLst/>
                <a:uLnTx/>
                <a:uFillTx/>
                <a:latin typeface="Calibri" panose="020F0502020204030204" pitchFamily="34" charset="0"/>
                <a:cs typeface="Calibri" panose="020F0502020204030204" pitchFamily="34" charset="0"/>
              </a:endParaRPr>
            </a:p>
          </p:txBody>
        </p:sp>
        <p:sp>
          <p:nvSpPr>
            <p:cNvPr id="14" name="Text Placeholder 32">
              <a:extLst>
                <a:ext uri="{FF2B5EF4-FFF2-40B4-BE49-F238E27FC236}">
                  <a16:creationId xmlns:a16="http://schemas.microsoft.com/office/drawing/2014/main" id="{B4716AF3-7317-8F42-817E-26EC00D52547}"/>
                </a:ext>
              </a:extLst>
            </p:cNvPr>
            <p:cNvSpPr txBox="1">
              <a:spLocks/>
            </p:cNvSpPr>
            <p:nvPr/>
          </p:nvSpPr>
          <p:spPr>
            <a:xfrm>
              <a:off x="6526042" y="3644943"/>
              <a:ext cx="5236974" cy="7360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buFont typeface="Wingdings" pitchFamily="2" charset="2"/>
                <a:buChar char="ü"/>
              </a:pPr>
              <a:r>
                <a:rPr lang="nl-NL" sz="1200" dirty="0">
                  <a:solidFill>
                    <a:schemeClr val="bg1"/>
                  </a:solidFill>
                  <a:latin typeface="Calibri" panose="020F0502020204030204" pitchFamily="34" charset="0"/>
                  <a:cs typeface="Calibri" panose="020F0502020204030204" pitchFamily="34" charset="0"/>
                </a:rPr>
                <a:t>Klantroutes en zorglandschap (gereed)</a:t>
              </a:r>
            </a:p>
            <a:p>
              <a:pPr>
                <a:spcBef>
                  <a:spcPts val="0"/>
                </a:spcBef>
                <a:buFont typeface="Courier New" panose="02070309020205020404" pitchFamily="49" charset="0"/>
                <a:buChar char="o"/>
              </a:pPr>
              <a:r>
                <a:rPr lang="nl-NL" sz="1200" dirty="0">
                  <a:solidFill>
                    <a:schemeClr val="bg1"/>
                  </a:solidFill>
                  <a:latin typeface="Calibri" panose="020F0502020204030204" pitchFamily="34" charset="0"/>
                  <a:cs typeface="Calibri" panose="020F0502020204030204" pitchFamily="34" charset="0"/>
                </a:rPr>
                <a:t>Wetswijziging prenataal huisbezoek (in voorbereiding)</a:t>
              </a:r>
            </a:p>
            <a:p>
              <a:pPr>
                <a:spcBef>
                  <a:spcPts val="0"/>
                </a:spcBef>
                <a:buFont typeface="Courier New" panose="02070309020205020404" pitchFamily="49" charset="0"/>
                <a:buChar char="o"/>
              </a:pPr>
              <a:r>
                <a:rPr lang="nl-NL" sz="1200" dirty="0">
                  <a:solidFill>
                    <a:schemeClr val="bg1"/>
                  </a:solidFill>
                  <a:latin typeface="Calibri" panose="020F0502020204030204" pitchFamily="34" charset="0"/>
                  <a:cs typeface="Calibri" panose="020F0502020204030204" pitchFamily="34" charset="0"/>
                </a:rPr>
                <a:t>Handvatten beter bereiken van kwetsbare ouders (in ontwikkeling)</a:t>
              </a:r>
            </a:p>
            <a:p>
              <a:pPr>
                <a:spcBef>
                  <a:spcPts val="0"/>
                </a:spcBef>
                <a:buFont typeface="Courier New" panose="02070309020205020404" pitchFamily="49" charset="0"/>
                <a:buChar char="o"/>
              </a:pPr>
              <a:r>
                <a:rPr lang="nl-NL" sz="1200" dirty="0">
                  <a:solidFill>
                    <a:schemeClr val="bg1"/>
                  </a:solidFill>
                  <a:latin typeface="Calibri" panose="020F0502020204030204" pitchFamily="34" charset="0"/>
                  <a:cs typeface="Calibri" panose="020F0502020204030204" pitchFamily="34" charset="0"/>
                </a:rPr>
                <a:t>Gedragsinterventies beter signaleren voor professionals (in ontwikkeling)</a:t>
              </a:r>
            </a:p>
            <a:p>
              <a:pPr>
                <a:spcBef>
                  <a:spcPts val="0"/>
                </a:spcBef>
                <a:buFont typeface="Courier New" panose="02070309020205020404" pitchFamily="49" charset="0"/>
                <a:buChar char="o"/>
              </a:pPr>
              <a:r>
                <a:rPr lang="nl-NL" sz="1200" dirty="0">
                  <a:solidFill>
                    <a:schemeClr val="bg1"/>
                  </a:solidFill>
                  <a:latin typeface="Calibri" panose="020F0502020204030204" pitchFamily="34" charset="0"/>
                  <a:cs typeface="Calibri" panose="020F0502020204030204" pitchFamily="34" charset="0"/>
                </a:rPr>
                <a:t>Definitie kwetsbaarheid (in ontwikkeling)</a:t>
              </a:r>
            </a:p>
          </p:txBody>
        </p:sp>
        <p:sp>
          <p:nvSpPr>
            <p:cNvPr id="15" name="Text Placeholder 33">
              <a:extLst>
                <a:ext uri="{FF2B5EF4-FFF2-40B4-BE49-F238E27FC236}">
                  <a16:creationId xmlns:a16="http://schemas.microsoft.com/office/drawing/2014/main" id="{E363BB41-F674-D943-8FD7-13467E50251C}"/>
                </a:ext>
              </a:extLst>
            </p:cNvPr>
            <p:cNvSpPr txBox="1">
              <a:spLocks/>
            </p:cNvSpPr>
            <p:nvPr/>
          </p:nvSpPr>
          <p:spPr>
            <a:xfrm>
              <a:off x="6526044" y="3398227"/>
              <a:ext cx="3895154" cy="1867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AU" sz="1600" b="1" i="0" u="none" strike="noStrike" kern="1200" cap="none" spc="0" normalizeH="0" baseline="0" noProof="0" dirty="0" err="1">
                  <a:ln>
                    <a:noFill/>
                  </a:ln>
                  <a:solidFill>
                    <a:schemeClr val="tx2">
                      <a:lumMod val="20000"/>
                      <a:lumOff val="80000"/>
                    </a:schemeClr>
                  </a:solidFill>
                  <a:effectLst/>
                  <a:uLnTx/>
                  <a:uFillTx/>
                  <a:latin typeface="Calibri" panose="020F0502020204030204" pitchFamily="34" charset="0"/>
                  <a:cs typeface="Calibri" panose="020F0502020204030204" pitchFamily="34" charset="0"/>
                </a:rPr>
                <a:t>Tijdens</a:t>
              </a:r>
              <a:r>
                <a:rPr kumimoji="0" lang="en-AU" sz="1600" b="1" i="0" u="none" strike="noStrike" kern="1200" cap="none" spc="0" normalizeH="0" baseline="0" noProof="0" dirty="0">
                  <a:ln>
                    <a:noFill/>
                  </a:ln>
                  <a:solidFill>
                    <a:schemeClr val="tx2">
                      <a:lumMod val="20000"/>
                      <a:lumOff val="80000"/>
                    </a:schemeClr>
                  </a:solidFill>
                  <a:effectLst/>
                  <a:uLnTx/>
                  <a:uFillTx/>
                  <a:latin typeface="Calibri" panose="020F0502020204030204" pitchFamily="34" charset="0"/>
                  <a:cs typeface="Calibri" panose="020F0502020204030204" pitchFamily="34" charset="0"/>
                </a:rPr>
                <a:t> de </a:t>
              </a:r>
              <a:r>
                <a:rPr kumimoji="0" lang="en-AU" sz="1600" b="1" i="0" u="none" strike="noStrike" kern="1200" cap="none" spc="0" normalizeH="0" baseline="0" noProof="0" dirty="0" err="1">
                  <a:ln>
                    <a:noFill/>
                  </a:ln>
                  <a:solidFill>
                    <a:schemeClr val="tx2">
                      <a:lumMod val="20000"/>
                      <a:lumOff val="80000"/>
                    </a:schemeClr>
                  </a:solidFill>
                  <a:effectLst/>
                  <a:uLnTx/>
                  <a:uFillTx/>
                  <a:latin typeface="Calibri" panose="020F0502020204030204" pitchFamily="34" charset="0"/>
                  <a:cs typeface="Calibri" panose="020F0502020204030204" pitchFamily="34" charset="0"/>
                </a:rPr>
                <a:t>zwangerschap</a:t>
              </a:r>
              <a:endParaRPr kumimoji="0" lang="en-AU" sz="1600" b="1" i="0" u="none" strike="noStrike" kern="1200" cap="none" spc="0" normalizeH="0" baseline="0" noProof="0" dirty="0">
                <a:ln>
                  <a:noFill/>
                </a:ln>
                <a:solidFill>
                  <a:schemeClr val="tx2">
                    <a:lumMod val="20000"/>
                    <a:lumOff val="80000"/>
                  </a:schemeClr>
                </a:solidFill>
                <a:effectLst/>
                <a:uLnTx/>
                <a:uFillTx/>
                <a:latin typeface="Calibri" panose="020F0502020204030204" pitchFamily="34" charset="0"/>
                <a:cs typeface="Calibri" panose="020F0502020204030204" pitchFamily="34" charset="0"/>
              </a:endParaRPr>
            </a:p>
          </p:txBody>
        </p:sp>
        <p:sp>
          <p:nvSpPr>
            <p:cNvPr id="16" name="Oval 39">
              <a:extLst>
                <a:ext uri="{FF2B5EF4-FFF2-40B4-BE49-F238E27FC236}">
                  <a16:creationId xmlns:a16="http://schemas.microsoft.com/office/drawing/2014/main" id="{794B2A39-0EB9-7A44-8345-62DC7F9B270A}"/>
                </a:ext>
              </a:extLst>
            </p:cNvPr>
            <p:cNvSpPr>
              <a:spLocks noChangeAspect="1"/>
            </p:cNvSpPr>
            <p:nvPr/>
          </p:nvSpPr>
          <p:spPr>
            <a:xfrm>
              <a:off x="5815220" y="2342037"/>
              <a:ext cx="551992" cy="551992"/>
            </a:xfrm>
            <a:prstGeom prst="ellipse">
              <a:avLst/>
            </a:prstGeom>
            <a:solidFill>
              <a:schemeClr val="tx2">
                <a:lumMod val="60000"/>
                <a:lumOff val="4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 name="Oval 40">
              <a:extLst>
                <a:ext uri="{FF2B5EF4-FFF2-40B4-BE49-F238E27FC236}">
                  <a16:creationId xmlns:a16="http://schemas.microsoft.com/office/drawing/2014/main" id="{AC1BDE22-65A7-414C-9183-93F27FE0BE6F}"/>
                </a:ext>
              </a:extLst>
            </p:cNvPr>
            <p:cNvSpPr>
              <a:spLocks noChangeAspect="1"/>
            </p:cNvSpPr>
            <p:nvPr/>
          </p:nvSpPr>
          <p:spPr>
            <a:xfrm>
              <a:off x="5815220" y="3385130"/>
              <a:ext cx="551992" cy="551992"/>
            </a:xfrm>
            <a:prstGeom prst="ellipse">
              <a:avLst/>
            </a:prstGeom>
            <a:solidFill>
              <a:schemeClr val="tx2">
                <a:lumMod val="60000"/>
                <a:lumOff val="4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Text Placeholder 32">
              <a:extLst>
                <a:ext uri="{FF2B5EF4-FFF2-40B4-BE49-F238E27FC236}">
                  <a16:creationId xmlns:a16="http://schemas.microsoft.com/office/drawing/2014/main" id="{432CD362-4B07-4A47-9EFC-6D34BB7381D9}"/>
                </a:ext>
              </a:extLst>
            </p:cNvPr>
            <p:cNvSpPr txBox="1">
              <a:spLocks/>
            </p:cNvSpPr>
            <p:nvPr/>
          </p:nvSpPr>
          <p:spPr>
            <a:xfrm>
              <a:off x="6526042" y="5102674"/>
              <a:ext cx="5236974" cy="73602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buFont typeface="Courier New" panose="02070309020205020404" pitchFamily="49" charset="0"/>
                <a:buChar char="o"/>
              </a:pPr>
              <a:r>
                <a:rPr lang="nl-NL" sz="1200" dirty="0">
                  <a:solidFill>
                    <a:schemeClr val="bg1"/>
                  </a:solidFill>
                  <a:latin typeface="Calibri" panose="020F0502020204030204" pitchFamily="34" charset="0"/>
                  <a:cs typeface="Calibri" panose="020F0502020204030204" pitchFamily="34" charset="0"/>
                </a:rPr>
                <a:t>Laagdrempelige opvoedondersteuning (in ontwikkeling)</a:t>
              </a:r>
            </a:p>
          </p:txBody>
        </p:sp>
        <p:sp>
          <p:nvSpPr>
            <p:cNvPr id="19" name="Text Placeholder 33">
              <a:extLst>
                <a:ext uri="{FF2B5EF4-FFF2-40B4-BE49-F238E27FC236}">
                  <a16:creationId xmlns:a16="http://schemas.microsoft.com/office/drawing/2014/main" id="{D1D44BB9-F440-9B49-8D27-50B0B0B9BAEA}"/>
                </a:ext>
              </a:extLst>
            </p:cNvPr>
            <p:cNvSpPr txBox="1">
              <a:spLocks/>
            </p:cNvSpPr>
            <p:nvPr/>
          </p:nvSpPr>
          <p:spPr>
            <a:xfrm>
              <a:off x="6526044" y="4855958"/>
              <a:ext cx="3895154" cy="18675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AU" sz="1600" b="1" i="0" u="none" strike="noStrike" kern="1200" cap="none" spc="0" normalizeH="0" baseline="0" noProof="0" dirty="0">
                  <a:ln>
                    <a:noFill/>
                  </a:ln>
                  <a:solidFill>
                    <a:schemeClr val="tx2">
                      <a:lumMod val="20000"/>
                      <a:lumOff val="80000"/>
                    </a:schemeClr>
                  </a:solidFill>
                  <a:effectLst/>
                  <a:uLnTx/>
                  <a:uFillTx/>
                  <a:latin typeface="Calibri" panose="020F0502020204030204" pitchFamily="34" charset="0"/>
                  <a:cs typeface="Calibri" panose="020F0502020204030204" pitchFamily="34" charset="0"/>
                </a:rPr>
                <a:t>Na de </a:t>
              </a:r>
              <a:r>
                <a:rPr kumimoji="0" lang="en-AU" sz="1600" b="1" i="0" u="none" strike="noStrike" kern="1200" cap="none" spc="0" normalizeH="0" baseline="0" noProof="0" dirty="0" err="1">
                  <a:ln>
                    <a:noFill/>
                  </a:ln>
                  <a:solidFill>
                    <a:schemeClr val="tx2">
                      <a:lumMod val="20000"/>
                      <a:lumOff val="80000"/>
                    </a:schemeClr>
                  </a:solidFill>
                  <a:effectLst/>
                  <a:uLnTx/>
                  <a:uFillTx/>
                  <a:latin typeface="Calibri" panose="020F0502020204030204" pitchFamily="34" charset="0"/>
                  <a:cs typeface="Calibri" panose="020F0502020204030204" pitchFamily="34" charset="0"/>
                </a:rPr>
                <a:t>zwangerschap</a:t>
              </a:r>
              <a:endParaRPr kumimoji="0" lang="en-AU" sz="1600" b="1" i="0" u="none" strike="noStrike" kern="1200" cap="none" spc="0" normalizeH="0" baseline="0" noProof="0" dirty="0">
                <a:ln>
                  <a:noFill/>
                </a:ln>
                <a:solidFill>
                  <a:schemeClr val="tx2">
                    <a:lumMod val="20000"/>
                    <a:lumOff val="80000"/>
                  </a:schemeClr>
                </a:solidFill>
                <a:effectLst/>
                <a:uLnTx/>
                <a:uFillTx/>
                <a:latin typeface="Calibri" panose="020F0502020204030204" pitchFamily="34" charset="0"/>
                <a:cs typeface="Calibri" panose="020F0502020204030204" pitchFamily="34" charset="0"/>
              </a:endParaRPr>
            </a:p>
          </p:txBody>
        </p:sp>
        <p:sp>
          <p:nvSpPr>
            <p:cNvPr id="20" name="Oval 43">
              <a:extLst>
                <a:ext uri="{FF2B5EF4-FFF2-40B4-BE49-F238E27FC236}">
                  <a16:creationId xmlns:a16="http://schemas.microsoft.com/office/drawing/2014/main" id="{0C793F9D-035D-2A4B-B6ED-AD08676E5E7C}"/>
                </a:ext>
              </a:extLst>
            </p:cNvPr>
            <p:cNvSpPr>
              <a:spLocks noChangeAspect="1"/>
            </p:cNvSpPr>
            <p:nvPr/>
          </p:nvSpPr>
          <p:spPr>
            <a:xfrm>
              <a:off x="5815220" y="4842861"/>
              <a:ext cx="551992" cy="551992"/>
            </a:xfrm>
            <a:prstGeom prst="ellipse">
              <a:avLst/>
            </a:prstGeom>
            <a:solidFill>
              <a:schemeClr val="tx2">
                <a:lumMod val="60000"/>
                <a:lumOff val="4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grpSp>
      <p:pic>
        <p:nvPicPr>
          <p:cNvPr id="24" name="Afbeelding 23">
            <a:extLst>
              <a:ext uri="{FF2B5EF4-FFF2-40B4-BE49-F238E27FC236}">
                <a16:creationId xmlns:a16="http://schemas.microsoft.com/office/drawing/2014/main" id="{1AB93E69-23BD-B245-AFFB-9AE2C28DEA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230678" cy="6858000"/>
          </a:xfrm>
          <a:prstGeom prst="rect">
            <a:avLst/>
          </a:prstGeom>
        </p:spPr>
      </p:pic>
    </p:spTree>
    <p:extLst>
      <p:ext uri="{BB962C8B-B14F-4D97-AF65-F5344CB8AC3E}">
        <p14:creationId xmlns:p14="http://schemas.microsoft.com/office/powerpoint/2010/main" val="11650240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AB21-0063-3349-81C7-279EA895675A}"/>
              </a:ext>
            </a:extLst>
          </p:cNvPr>
          <p:cNvSpPr>
            <a:spLocks noGrp="1"/>
          </p:cNvSpPr>
          <p:nvPr>
            <p:ph type="title"/>
          </p:nvPr>
        </p:nvSpPr>
        <p:spPr>
          <a:xfrm>
            <a:off x="378941" y="231821"/>
            <a:ext cx="11174647" cy="948047"/>
          </a:xfrm>
        </p:spPr>
        <p:txBody>
          <a:bodyPr/>
          <a:lstStyle/>
          <a:p>
            <a:r>
              <a:rPr lang="nl-NL" b="1" dirty="0"/>
              <a:t>Inhoudsopgave</a:t>
            </a:r>
            <a:br>
              <a:rPr lang="nl-NL" b="1" dirty="0"/>
            </a:br>
            <a:r>
              <a:rPr lang="nl-NL" dirty="0"/>
              <a:t>De hoofdstukken in deze transitieagenda</a:t>
            </a:r>
            <a:endParaRPr lang="nl-NL" b="1" dirty="0"/>
          </a:p>
        </p:txBody>
      </p:sp>
      <p:sp>
        <p:nvSpPr>
          <p:cNvPr id="4" name="Date Placeholder 3">
            <a:extLst>
              <a:ext uri="{FF2B5EF4-FFF2-40B4-BE49-F238E27FC236}">
                <a16:creationId xmlns:a16="http://schemas.microsoft.com/office/drawing/2014/main" id="{ACD97A4A-7837-494A-B2F6-6D9CDA25CF0D}"/>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900" b="0" i="0" u="none" strike="noStrike" kern="1200" cap="none" spc="0" normalizeH="0" baseline="0" noProof="0" dirty="0">
              <a:ln>
                <a:noFill/>
              </a:ln>
              <a:solidFill>
                <a:srgbClr val="000000"/>
              </a:solidFill>
              <a:effectLst/>
              <a:uLnTx/>
              <a:uFillTx/>
              <a:latin typeface="Calibri Regulier" charset="0"/>
              <a:ea typeface="+mn-ea"/>
              <a:cs typeface="+mn-cs"/>
            </a:endParaRPr>
          </a:p>
        </p:txBody>
      </p:sp>
      <p:sp>
        <p:nvSpPr>
          <p:cNvPr id="5" name="Footer Placeholder 4">
            <a:extLst>
              <a:ext uri="{FF2B5EF4-FFF2-40B4-BE49-F238E27FC236}">
                <a16:creationId xmlns:a16="http://schemas.microsoft.com/office/drawing/2014/main" id="{EA1E436B-56D6-A449-8C33-9E651B09C7B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000000"/>
                </a:solidFill>
                <a:effectLst/>
                <a:uLnTx/>
                <a:uFillTx/>
                <a:latin typeface="Calibri Regulier" charset="0"/>
                <a:ea typeface="+mn-ea"/>
                <a:cs typeface="+mn-cs"/>
              </a:rPr>
              <a:t>Transitieagenda 2021</a:t>
            </a:r>
          </a:p>
        </p:txBody>
      </p:sp>
      <p:sp>
        <p:nvSpPr>
          <p:cNvPr id="6" name="Slide Number Placeholder 5">
            <a:extLst>
              <a:ext uri="{FF2B5EF4-FFF2-40B4-BE49-F238E27FC236}">
                <a16:creationId xmlns:a16="http://schemas.microsoft.com/office/drawing/2014/main" id="{CFE13E73-8A4F-0646-BED3-67D8282D760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900" b="0" i="0" u="none" strike="noStrike" kern="1200" cap="none" spc="0" normalizeH="0" baseline="0" noProof="0" smtClean="0">
                <a:ln>
                  <a:noFill/>
                </a:ln>
                <a:solidFill>
                  <a:srgbClr val="000000"/>
                </a:solidFill>
                <a:effectLst/>
                <a:uLnTx/>
                <a:uFillTx/>
                <a:latin typeface="Calibri Regulie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900" b="0" i="0" u="none" strike="noStrike" kern="1200" cap="none" spc="0" normalizeH="0" baseline="0" noProof="0">
              <a:ln>
                <a:noFill/>
              </a:ln>
              <a:solidFill>
                <a:srgbClr val="000000"/>
              </a:solidFill>
              <a:effectLst/>
              <a:uLnTx/>
              <a:uFillTx/>
              <a:latin typeface="Calibri Regulier" charset="0"/>
              <a:ea typeface="+mn-ea"/>
              <a:cs typeface="+mn-cs"/>
            </a:endParaRPr>
          </a:p>
        </p:txBody>
      </p:sp>
      <p:grpSp>
        <p:nvGrpSpPr>
          <p:cNvPr id="3" name="Group 2">
            <a:extLst>
              <a:ext uri="{FF2B5EF4-FFF2-40B4-BE49-F238E27FC236}">
                <a16:creationId xmlns:a16="http://schemas.microsoft.com/office/drawing/2014/main" id="{31287F03-0E16-D24B-B912-E036DFA3C22A}"/>
              </a:ext>
            </a:extLst>
          </p:cNvPr>
          <p:cNvGrpSpPr/>
          <p:nvPr/>
        </p:nvGrpSpPr>
        <p:grpSpPr>
          <a:xfrm>
            <a:off x="277916" y="1092986"/>
            <a:ext cx="8060168" cy="778872"/>
            <a:chOff x="378941" y="1179868"/>
            <a:chExt cx="8060168" cy="778872"/>
          </a:xfrm>
        </p:grpSpPr>
        <p:sp>
          <p:nvSpPr>
            <p:cNvPr id="15" name="Text Placeholder 33">
              <a:extLst>
                <a:ext uri="{FF2B5EF4-FFF2-40B4-BE49-F238E27FC236}">
                  <a16:creationId xmlns:a16="http://schemas.microsoft.com/office/drawing/2014/main" id="{5BCFAEFA-101A-3749-A8C1-5E2866636FDD}"/>
                </a:ext>
              </a:extLst>
            </p:cNvPr>
            <p:cNvSpPr txBox="1">
              <a:spLocks/>
            </p:cNvSpPr>
            <p:nvPr/>
          </p:nvSpPr>
          <p:spPr>
            <a:xfrm>
              <a:off x="800939" y="1179868"/>
              <a:ext cx="2271495" cy="40954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755939" rtl="0" eaLnBrk="1" fontAlgn="auto" latinLnBrk="0" hangingPunct="1">
                <a:lnSpc>
                  <a:spcPct val="90000"/>
                </a:lnSpc>
                <a:spcBef>
                  <a:spcPts val="828"/>
                </a:spcBef>
                <a:spcAft>
                  <a:spcPts val="0"/>
                </a:spcAft>
                <a:buClrTx/>
                <a:buSzTx/>
                <a:buFont typeface="Arial" panose="020B0604020202020204" pitchFamily="34" charset="0"/>
                <a:buNone/>
                <a:tabLst/>
                <a:defRPr/>
              </a:pPr>
              <a:r>
                <a:rPr kumimoji="0" lang="nl-NL" sz="1400" b="1" i="0" u="none" strike="noStrike" kern="1200" cap="none"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Terugblik actieprogramma</a:t>
              </a:r>
            </a:p>
          </p:txBody>
        </p:sp>
        <p:sp>
          <p:nvSpPr>
            <p:cNvPr id="16" name="Oval 19">
              <a:extLst>
                <a:ext uri="{FF2B5EF4-FFF2-40B4-BE49-F238E27FC236}">
                  <a16:creationId xmlns:a16="http://schemas.microsoft.com/office/drawing/2014/main" id="{5789A1CE-C95B-8B4A-BAC6-5D33B576D4BE}"/>
                </a:ext>
              </a:extLst>
            </p:cNvPr>
            <p:cNvSpPr>
              <a:spLocks noChangeAspect="1"/>
            </p:cNvSpPr>
            <p:nvPr/>
          </p:nvSpPr>
          <p:spPr>
            <a:xfrm rot="10800000" flipV="1">
              <a:off x="378942" y="1220269"/>
              <a:ext cx="345203" cy="345201"/>
            </a:xfrm>
            <a:prstGeom prst="ellipse">
              <a:avLst/>
            </a:prstGeom>
            <a:solidFill>
              <a:schemeClr val="tx2"/>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01</a:t>
              </a:r>
            </a:p>
          </p:txBody>
        </p:sp>
        <p:sp>
          <p:nvSpPr>
            <p:cNvPr id="7" name="Rectangle 6">
              <a:extLst>
                <a:ext uri="{FF2B5EF4-FFF2-40B4-BE49-F238E27FC236}">
                  <a16:creationId xmlns:a16="http://schemas.microsoft.com/office/drawing/2014/main" id="{9DB7915A-2DD6-A44E-96AC-366BFB76062F}"/>
                </a:ext>
              </a:extLst>
            </p:cNvPr>
            <p:cNvSpPr/>
            <p:nvPr/>
          </p:nvSpPr>
          <p:spPr>
            <a:xfrm>
              <a:off x="378941" y="1589408"/>
              <a:ext cx="8060168"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4DC796B3-F26F-B74B-B940-B729EA9F38E5}"/>
              </a:ext>
            </a:extLst>
          </p:cNvPr>
          <p:cNvGrpSpPr/>
          <p:nvPr/>
        </p:nvGrpSpPr>
        <p:grpSpPr>
          <a:xfrm>
            <a:off x="378938" y="2975000"/>
            <a:ext cx="8060168" cy="644114"/>
            <a:chOff x="378938" y="3170012"/>
            <a:chExt cx="8060168" cy="644114"/>
          </a:xfrm>
        </p:grpSpPr>
        <p:sp>
          <p:nvSpPr>
            <p:cNvPr id="47" name="Text Placeholder 33">
              <a:extLst>
                <a:ext uri="{FF2B5EF4-FFF2-40B4-BE49-F238E27FC236}">
                  <a16:creationId xmlns:a16="http://schemas.microsoft.com/office/drawing/2014/main" id="{490614A4-1C3C-8F4B-B1EB-430E88E5279E}"/>
                </a:ext>
              </a:extLst>
            </p:cNvPr>
            <p:cNvSpPr txBox="1">
              <a:spLocks/>
            </p:cNvSpPr>
            <p:nvPr/>
          </p:nvSpPr>
          <p:spPr>
            <a:xfrm>
              <a:off x="821222" y="3215624"/>
              <a:ext cx="3132936" cy="40954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755939" rtl="0" eaLnBrk="1" fontAlgn="auto" latinLnBrk="0" hangingPunct="1">
                <a:lnSpc>
                  <a:spcPct val="90000"/>
                </a:lnSpc>
                <a:spcBef>
                  <a:spcPts val="828"/>
                </a:spcBef>
                <a:spcAft>
                  <a:spcPts val="0"/>
                </a:spcAft>
                <a:buClrTx/>
                <a:buSzTx/>
                <a:buFont typeface="Arial" panose="020B0604020202020204" pitchFamily="34" charset="0"/>
                <a:buNone/>
                <a:tabLst/>
                <a:defRPr/>
              </a:pPr>
              <a:r>
                <a:rPr kumimoji="0" lang="nl-NL" sz="1400" b="1" i="0" u="none" strike="noStrike" kern="1200" cap="none"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Lopend beleid en borging in 2022</a:t>
              </a:r>
            </a:p>
          </p:txBody>
        </p:sp>
        <p:sp>
          <p:nvSpPr>
            <p:cNvPr id="49" name="Rectangle 48">
              <a:extLst>
                <a:ext uri="{FF2B5EF4-FFF2-40B4-BE49-F238E27FC236}">
                  <a16:creationId xmlns:a16="http://schemas.microsoft.com/office/drawing/2014/main" id="{26F8A191-7A2A-0049-88FF-6BF44D59DFFE}"/>
                </a:ext>
              </a:extLst>
            </p:cNvPr>
            <p:cNvSpPr/>
            <p:nvPr/>
          </p:nvSpPr>
          <p:spPr>
            <a:xfrm>
              <a:off x="378938" y="3383239"/>
              <a:ext cx="8060168" cy="43088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4" name="Oval 19">
              <a:extLst>
                <a:ext uri="{FF2B5EF4-FFF2-40B4-BE49-F238E27FC236}">
                  <a16:creationId xmlns:a16="http://schemas.microsoft.com/office/drawing/2014/main" id="{B8399B75-91FF-B54D-94A2-8112BDD41485}"/>
                </a:ext>
              </a:extLst>
            </p:cNvPr>
            <p:cNvSpPr>
              <a:spLocks noChangeAspect="1"/>
            </p:cNvSpPr>
            <p:nvPr/>
          </p:nvSpPr>
          <p:spPr>
            <a:xfrm rot="10800000" flipV="1">
              <a:off x="378939" y="3170012"/>
              <a:ext cx="345203" cy="345201"/>
            </a:xfrm>
            <a:prstGeom prst="ellipse">
              <a:avLst/>
            </a:prstGeom>
            <a:solidFill>
              <a:schemeClr val="tx2"/>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03</a:t>
              </a:r>
            </a:p>
          </p:txBody>
        </p:sp>
      </p:grpSp>
      <p:grpSp>
        <p:nvGrpSpPr>
          <p:cNvPr id="8" name="Group 7">
            <a:extLst>
              <a:ext uri="{FF2B5EF4-FFF2-40B4-BE49-F238E27FC236}">
                <a16:creationId xmlns:a16="http://schemas.microsoft.com/office/drawing/2014/main" id="{DD5009E7-FDF1-1E4A-A44C-6C33D2A66823}"/>
              </a:ext>
            </a:extLst>
          </p:cNvPr>
          <p:cNvGrpSpPr/>
          <p:nvPr/>
        </p:nvGrpSpPr>
        <p:grpSpPr>
          <a:xfrm>
            <a:off x="378942" y="1968302"/>
            <a:ext cx="8065811" cy="720137"/>
            <a:chOff x="378942" y="1931951"/>
            <a:chExt cx="8065811" cy="720137"/>
          </a:xfrm>
        </p:grpSpPr>
        <p:sp>
          <p:nvSpPr>
            <p:cNvPr id="51" name="Oval 19">
              <a:extLst>
                <a:ext uri="{FF2B5EF4-FFF2-40B4-BE49-F238E27FC236}">
                  <a16:creationId xmlns:a16="http://schemas.microsoft.com/office/drawing/2014/main" id="{50CD127B-0D21-BF42-A6E6-27E48F80B551}"/>
                </a:ext>
              </a:extLst>
            </p:cNvPr>
            <p:cNvSpPr>
              <a:spLocks noChangeAspect="1"/>
            </p:cNvSpPr>
            <p:nvPr/>
          </p:nvSpPr>
          <p:spPr>
            <a:xfrm rot="10800000" flipV="1">
              <a:off x="378942" y="2001441"/>
              <a:ext cx="345203" cy="345201"/>
            </a:xfrm>
            <a:prstGeom prst="ellipse">
              <a:avLst/>
            </a:prstGeom>
            <a:solidFill>
              <a:schemeClr val="tx2"/>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02</a:t>
              </a:r>
            </a:p>
          </p:txBody>
        </p:sp>
        <p:sp>
          <p:nvSpPr>
            <p:cNvPr id="53" name="Text Placeholder 33">
              <a:extLst>
                <a:ext uri="{FF2B5EF4-FFF2-40B4-BE49-F238E27FC236}">
                  <a16:creationId xmlns:a16="http://schemas.microsoft.com/office/drawing/2014/main" id="{6283C867-9F70-8742-81FA-CC10FE17A6B1}"/>
                </a:ext>
              </a:extLst>
            </p:cNvPr>
            <p:cNvSpPr txBox="1">
              <a:spLocks/>
            </p:cNvSpPr>
            <p:nvPr/>
          </p:nvSpPr>
          <p:spPr>
            <a:xfrm>
              <a:off x="833831" y="1931951"/>
              <a:ext cx="2271495" cy="51539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755939" rtl="0" eaLnBrk="1" fontAlgn="auto" latinLnBrk="0" hangingPunct="1">
                <a:lnSpc>
                  <a:spcPct val="90000"/>
                </a:lnSpc>
                <a:spcBef>
                  <a:spcPts val="828"/>
                </a:spcBef>
                <a:spcAft>
                  <a:spcPts val="0"/>
                </a:spcAft>
                <a:buClrTx/>
                <a:buSzTx/>
                <a:buFont typeface="Arial" panose="020B0604020202020204" pitchFamily="34" charset="0"/>
                <a:buNone/>
                <a:tabLst/>
                <a:defRPr/>
              </a:pPr>
              <a:r>
                <a:rPr kumimoji="0" lang="nl-NL" sz="1400" b="1" i="0" u="none" strike="noStrike" kern="1200" cap="none"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De blik vooruit </a:t>
              </a:r>
            </a:p>
          </p:txBody>
        </p:sp>
        <p:sp>
          <p:nvSpPr>
            <p:cNvPr id="55" name="Rectangle 54">
              <a:extLst>
                <a:ext uri="{FF2B5EF4-FFF2-40B4-BE49-F238E27FC236}">
                  <a16:creationId xmlns:a16="http://schemas.microsoft.com/office/drawing/2014/main" id="{609F5C6E-A82B-7F4F-9979-57758566CE86}"/>
                </a:ext>
              </a:extLst>
            </p:cNvPr>
            <p:cNvSpPr/>
            <p:nvPr/>
          </p:nvSpPr>
          <p:spPr>
            <a:xfrm>
              <a:off x="384585" y="2221201"/>
              <a:ext cx="8060168" cy="43088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CA80ABEA-BB3C-7C42-9192-972D883AF5EB}"/>
              </a:ext>
            </a:extLst>
          </p:cNvPr>
          <p:cNvGrpSpPr/>
          <p:nvPr/>
        </p:nvGrpSpPr>
        <p:grpSpPr>
          <a:xfrm>
            <a:off x="384585" y="4074952"/>
            <a:ext cx="8060168" cy="1088384"/>
            <a:chOff x="384585" y="4501328"/>
            <a:chExt cx="8060168" cy="1088384"/>
          </a:xfrm>
        </p:grpSpPr>
        <p:sp>
          <p:nvSpPr>
            <p:cNvPr id="48" name="Oval 19">
              <a:extLst>
                <a:ext uri="{FF2B5EF4-FFF2-40B4-BE49-F238E27FC236}">
                  <a16:creationId xmlns:a16="http://schemas.microsoft.com/office/drawing/2014/main" id="{1EDE6898-3970-D741-B5EB-5F78B391A990}"/>
                </a:ext>
              </a:extLst>
            </p:cNvPr>
            <p:cNvSpPr>
              <a:spLocks noChangeAspect="1"/>
            </p:cNvSpPr>
            <p:nvPr/>
          </p:nvSpPr>
          <p:spPr>
            <a:xfrm rot="10800000" flipV="1">
              <a:off x="384585" y="4501328"/>
              <a:ext cx="345203" cy="345201"/>
            </a:xfrm>
            <a:prstGeom prst="ellipse">
              <a:avLst/>
            </a:prstGeom>
            <a:solidFill>
              <a:schemeClr val="tx2"/>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04</a:t>
              </a:r>
            </a:p>
          </p:txBody>
        </p:sp>
        <p:sp>
          <p:nvSpPr>
            <p:cNvPr id="56" name="Text Placeholder 33">
              <a:extLst>
                <a:ext uri="{FF2B5EF4-FFF2-40B4-BE49-F238E27FC236}">
                  <a16:creationId xmlns:a16="http://schemas.microsoft.com/office/drawing/2014/main" id="{A3DE951A-9BF7-DF49-8561-596DE8088294}"/>
                </a:ext>
              </a:extLst>
            </p:cNvPr>
            <p:cNvSpPr txBox="1">
              <a:spLocks/>
            </p:cNvSpPr>
            <p:nvPr/>
          </p:nvSpPr>
          <p:spPr>
            <a:xfrm>
              <a:off x="821221" y="4519412"/>
              <a:ext cx="4697451" cy="40954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755939" rtl="0" eaLnBrk="1" fontAlgn="auto" latinLnBrk="0" hangingPunct="1">
                <a:lnSpc>
                  <a:spcPct val="90000"/>
                </a:lnSpc>
                <a:spcBef>
                  <a:spcPts val="828"/>
                </a:spcBef>
                <a:spcAft>
                  <a:spcPts val="0"/>
                </a:spcAft>
                <a:buClrTx/>
                <a:buSzTx/>
                <a:buFont typeface="Arial" panose="020B0604020202020204" pitchFamily="34" charset="0"/>
                <a:buNone/>
                <a:tabLst/>
                <a:defRPr/>
              </a:pPr>
              <a:r>
                <a:rPr kumimoji="0" lang="nl-NL" sz="1400" b="1" i="0" u="none" strike="noStrike" kern="1200" cap="none"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Van transitieagenda naar werkagenda 2022-2024</a:t>
              </a:r>
            </a:p>
          </p:txBody>
        </p:sp>
        <p:sp>
          <p:nvSpPr>
            <p:cNvPr id="58" name="Rectangle 57">
              <a:extLst>
                <a:ext uri="{FF2B5EF4-FFF2-40B4-BE49-F238E27FC236}">
                  <a16:creationId xmlns:a16="http://schemas.microsoft.com/office/drawing/2014/main" id="{0D49B279-6083-2641-9C4E-4EFEBFAD4D4F}"/>
                </a:ext>
              </a:extLst>
            </p:cNvPr>
            <p:cNvSpPr/>
            <p:nvPr/>
          </p:nvSpPr>
          <p:spPr>
            <a:xfrm>
              <a:off x="384585" y="4881826"/>
              <a:ext cx="8060168"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21" name="Picture 20">
            <a:extLst>
              <a:ext uri="{FF2B5EF4-FFF2-40B4-BE49-F238E27FC236}">
                <a16:creationId xmlns:a16="http://schemas.microsoft.com/office/drawing/2014/main" id="{90B1D066-6613-A749-9F1F-485DC89894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05730" y="-313"/>
            <a:ext cx="2774902" cy="6858000"/>
          </a:xfrm>
          <a:prstGeom prst="rect">
            <a:avLst/>
          </a:prstGeom>
        </p:spPr>
      </p:pic>
      <p:grpSp>
        <p:nvGrpSpPr>
          <p:cNvPr id="11" name="Group 10">
            <a:extLst>
              <a:ext uri="{FF2B5EF4-FFF2-40B4-BE49-F238E27FC236}">
                <a16:creationId xmlns:a16="http://schemas.microsoft.com/office/drawing/2014/main" id="{60F2A8BC-1112-C548-B4D4-3229B613C49E}"/>
              </a:ext>
            </a:extLst>
          </p:cNvPr>
          <p:cNvGrpSpPr/>
          <p:nvPr/>
        </p:nvGrpSpPr>
        <p:grpSpPr>
          <a:xfrm>
            <a:off x="384585" y="5264168"/>
            <a:ext cx="3569573" cy="417338"/>
            <a:chOff x="384585" y="5619175"/>
            <a:chExt cx="3569573" cy="417338"/>
          </a:xfrm>
        </p:grpSpPr>
        <p:sp>
          <p:nvSpPr>
            <p:cNvPr id="57" name="Oval 19">
              <a:extLst>
                <a:ext uri="{FF2B5EF4-FFF2-40B4-BE49-F238E27FC236}">
                  <a16:creationId xmlns:a16="http://schemas.microsoft.com/office/drawing/2014/main" id="{31C79491-BFC5-F240-ACF6-F01F52460049}"/>
                </a:ext>
              </a:extLst>
            </p:cNvPr>
            <p:cNvSpPr>
              <a:spLocks noChangeAspect="1"/>
            </p:cNvSpPr>
            <p:nvPr/>
          </p:nvSpPr>
          <p:spPr>
            <a:xfrm rot="10800000" flipV="1">
              <a:off x="384585" y="5619175"/>
              <a:ext cx="345203" cy="345201"/>
            </a:xfrm>
            <a:prstGeom prst="ellipse">
              <a:avLst/>
            </a:prstGeom>
            <a:solidFill>
              <a:schemeClr val="tx2"/>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05</a:t>
              </a:r>
            </a:p>
          </p:txBody>
        </p:sp>
        <p:sp>
          <p:nvSpPr>
            <p:cNvPr id="22" name="Text Placeholder 33">
              <a:extLst>
                <a:ext uri="{FF2B5EF4-FFF2-40B4-BE49-F238E27FC236}">
                  <a16:creationId xmlns:a16="http://schemas.microsoft.com/office/drawing/2014/main" id="{886A8BB0-C935-2F40-B121-229F6B07D0CD}"/>
                </a:ext>
              </a:extLst>
            </p:cNvPr>
            <p:cNvSpPr txBox="1">
              <a:spLocks/>
            </p:cNvSpPr>
            <p:nvPr/>
          </p:nvSpPr>
          <p:spPr>
            <a:xfrm>
              <a:off x="821222" y="5626973"/>
              <a:ext cx="3132936" cy="409540"/>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755939" rtl="0" eaLnBrk="1" fontAlgn="auto" latinLnBrk="0" hangingPunct="1">
                <a:lnSpc>
                  <a:spcPct val="90000"/>
                </a:lnSpc>
                <a:spcBef>
                  <a:spcPts val="828"/>
                </a:spcBef>
                <a:spcAft>
                  <a:spcPts val="0"/>
                </a:spcAft>
                <a:buClrTx/>
                <a:buSzTx/>
                <a:buFont typeface="Arial" panose="020B0604020202020204" pitchFamily="34" charset="0"/>
                <a:buNone/>
                <a:tabLst/>
                <a:defRPr/>
              </a:pPr>
              <a:r>
                <a:rPr kumimoji="0" lang="nl-NL" sz="1400" b="1" i="0" u="none" strike="noStrike" kern="1200" cap="none" spc="0" normalizeH="0" baseline="0" noProof="0" dirty="0">
                  <a:ln>
                    <a:noFill/>
                  </a:ln>
                  <a:solidFill>
                    <a:srgbClr val="E17000"/>
                  </a:solidFill>
                  <a:effectLst/>
                  <a:uLnTx/>
                  <a:uFillTx/>
                  <a:latin typeface="Calibri" panose="020F0502020204030204" pitchFamily="34" charset="0"/>
                  <a:ea typeface="+mn-ea"/>
                  <a:cs typeface="Calibri" panose="020F0502020204030204" pitchFamily="34" charset="0"/>
                </a:rPr>
                <a:t>Bijlage I – Bouwstenen</a:t>
              </a:r>
            </a:p>
          </p:txBody>
        </p:sp>
      </p:grpSp>
    </p:spTree>
    <p:extLst>
      <p:ext uri="{BB962C8B-B14F-4D97-AF65-F5344CB8AC3E}">
        <p14:creationId xmlns:p14="http://schemas.microsoft.com/office/powerpoint/2010/main" val="4003011028"/>
      </p:ext>
    </p:extLst>
  </p:cSld>
  <p:clrMapOvr>
    <a:masterClrMapping/>
  </p:clrMapOvr>
  <p:transition>
    <p:fade/>
  </p:transition>
</p:sld>
</file>

<file path=ppt/theme/theme1.xml><?xml version="1.0" encoding="utf-8"?>
<a:theme xmlns:a="http://schemas.openxmlformats.org/drawingml/2006/main" name="MinVWS-COVERS">
  <a:themeElements>
    <a:clrScheme name="VWS Kleurenthema">
      <a:dk1>
        <a:srgbClr val="000000"/>
      </a:dk1>
      <a:lt1>
        <a:srgbClr val="FFFFFF"/>
      </a:lt1>
      <a:dk2>
        <a:srgbClr val="E17000"/>
      </a:dk2>
      <a:lt2>
        <a:srgbClr val="8FCAE7"/>
      </a:lt2>
      <a:accent1>
        <a:srgbClr val="42145F"/>
      </a:accent1>
      <a:accent2>
        <a:srgbClr val="D52B1E"/>
      </a:accent2>
      <a:accent3>
        <a:srgbClr val="F092CD"/>
      </a:accent3>
      <a:accent4>
        <a:srgbClr val="777C00"/>
      </a:accent4>
      <a:accent5>
        <a:srgbClr val="673327"/>
      </a:accent5>
      <a:accent6>
        <a:srgbClr val="FFFFFF"/>
      </a:accent6>
      <a:hlink>
        <a:srgbClr val="7EBEE1"/>
      </a:hlink>
      <a:folHlink>
        <a:srgbClr val="E17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335-VWS-PPT" id="{CBDC09F8-9E77-134E-8A6F-587B33B94252}" vid="{D6639FE5-EF01-504A-A7A8-54F081B8CE30}"/>
    </a:ext>
  </a:extLst>
</a:theme>
</file>

<file path=ppt/theme/theme2.xml><?xml version="1.0" encoding="utf-8"?>
<a:theme xmlns:a="http://schemas.openxmlformats.org/drawingml/2006/main" name="MinVWS-Hoofdstuk slides">
  <a:themeElements>
    <a:clrScheme name="VWS Kleurenthema">
      <a:dk1>
        <a:srgbClr val="000000"/>
      </a:dk1>
      <a:lt1>
        <a:srgbClr val="FFFFFF"/>
      </a:lt1>
      <a:dk2>
        <a:srgbClr val="E17000"/>
      </a:dk2>
      <a:lt2>
        <a:srgbClr val="8FCAE7"/>
      </a:lt2>
      <a:accent1>
        <a:srgbClr val="42145F"/>
      </a:accent1>
      <a:accent2>
        <a:srgbClr val="D52B1E"/>
      </a:accent2>
      <a:accent3>
        <a:srgbClr val="F092CD"/>
      </a:accent3>
      <a:accent4>
        <a:srgbClr val="777C00"/>
      </a:accent4>
      <a:accent5>
        <a:srgbClr val="673327"/>
      </a:accent5>
      <a:accent6>
        <a:srgbClr val="FFFFFF"/>
      </a:accent6>
      <a:hlink>
        <a:srgbClr val="7EBEE1"/>
      </a:hlink>
      <a:folHlink>
        <a:srgbClr val="E17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335-VWS-PPT" id="{CBDC09F8-9E77-134E-8A6F-587B33B94252}" vid="{F3935E85-6D57-934D-ADE2-BD7CFC18E711}"/>
    </a:ext>
  </a:extLst>
</a:theme>
</file>

<file path=ppt/theme/theme3.xml><?xml version="1.0" encoding="utf-8"?>
<a:theme xmlns:a="http://schemas.openxmlformats.org/drawingml/2006/main" name="MinVWS-Binnnenwerk">
  <a:themeElements>
    <a:clrScheme name="Kleurenthema VWS DEF">
      <a:dk1>
        <a:srgbClr val="000000"/>
      </a:dk1>
      <a:lt1>
        <a:srgbClr val="FFFFFF"/>
      </a:lt1>
      <a:dk2>
        <a:srgbClr val="E17000"/>
      </a:dk2>
      <a:lt2>
        <a:srgbClr val="8FCAE7"/>
      </a:lt2>
      <a:accent1>
        <a:srgbClr val="53177B"/>
      </a:accent1>
      <a:accent2>
        <a:srgbClr val="D52B1E"/>
      </a:accent2>
      <a:accent3>
        <a:srgbClr val="F092CD"/>
      </a:accent3>
      <a:accent4>
        <a:srgbClr val="777C00"/>
      </a:accent4>
      <a:accent5>
        <a:srgbClr val="673327"/>
      </a:accent5>
      <a:accent6>
        <a:srgbClr val="FFFFFF"/>
      </a:accent6>
      <a:hlink>
        <a:srgbClr val="7EBEE1"/>
      </a:hlink>
      <a:folHlink>
        <a:srgbClr val="E17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335-VWS-PPT" id="{CBDC09F8-9E77-134E-8A6F-587B33B94252}" vid="{063BEE78-DBDA-2A48-B1D0-E242031A8F36}"/>
    </a:ext>
  </a:extLst>
</a:theme>
</file>

<file path=ppt/theme/theme4.xml><?xml version="1.0" encoding="utf-8"?>
<a:theme xmlns:a="http://schemas.openxmlformats.org/drawingml/2006/main" name="MinVWS-Afsluiter">
  <a:themeElements>
    <a:clrScheme name="VWS Kleurenthema">
      <a:dk1>
        <a:srgbClr val="000000"/>
      </a:dk1>
      <a:lt1>
        <a:srgbClr val="FFFFFF"/>
      </a:lt1>
      <a:dk2>
        <a:srgbClr val="E17000"/>
      </a:dk2>
      <a:lt2>
        <a:srgbClr val="8FCAE7"/>
      </a:lt2>
      <a:accent1>
        <a:srgbClr val="42145F"/>
      </a:accent1>
      <a:accent2>
        <a:srgbClr val="D52B1E"/>
      </a:accent2>
      <a:accent3>
        <a:srgbClr val="F092CD"/>
      </a:accent3>
      <a:accent4>
        <a:srgbClr val="777C00"/>
      </a:accent4>
      <a:accent5>
        <a:srgbClr val="673327"/>
      </a:accent5>
      <a:accent6>
        <a:srgbClr val="FFFFFF"/>
      </a:accent6>
      <a:hlink>
        <a:srgbClr val="7EBEE1"/>
      </a:hlink>
      <a:folHlink>
        <a:srgbClr val="E17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335-VWS-PPT" id="{CBDC09F8-9E77-134E-8A6F-587B33B94252}" vid="{560ED68F-05D1-0946-886C-1BE112A3B9BA}"/>
    </a:ext>
  </a:extLst>
</a:theme>
</file>

<file path=ppt/theme/theme5.xml><?xml version="1.0" encoding="utf-8"?>
<a:theme xmlns:a="http://schemas.openxmlformats.org/drawingml/2006/main" name="1_MinVWS-Hoofdstuk slides">
  <a:themeElements>
    <a:clrScheme name="VWS Kleurenthema">
      <a:dk1>
        <a:srgbClr val="000000"/>
      </a:dk1>
      <a:lt1>
        <a:srgbClr val="FFFFFF"/>
      </a:lt1>
      <a:dk2>
        <a:srgbClr val="E17000"/>
      </a:dk2>
      <a:lt2>
        <a:srgbClr val="8FCAE7"/>
      </a:lt2>
      <a:accent1>
        <a:srgbClr val="42145F"/>
      </a:accent1>
      <a:accent2>
        <a:srgbClr val="D52B1E"/>
      </a:accent2>
      <a:accent3>
        <a:srgbClr val="F092CD"/>
      </a:accent3>
      <a:accent4>
        <a:srgbClr val="777C00"/>
      </a:accent4>
      <a:accent5>
        <a:srgbClr val="673327"/>
      </a:accent5>
      <a:accent6>
        <a:srgbClr val="FFFFFF"/>
      </a:accent6>
      <a:hlink>
        <a:srgbClr val="7EBEE1"/>
      </a:hlink>
      <a:folHlink>
        <a:srgbClr val="E170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335-VWS-PPT" id="{CBDC09F8-9E77-134E-8A6F-587B33B94252}" vid="{F3935E85-6D57-934D-ADE2-BD7CFC18E711}"/>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1042</Words>
  <Application>Microsoft Office PowerPoint</Application>
  <PresentationFormat>Breedbeeld</PresentationFormat>
  <Paragraphs>162</Paragraphs>
  <Slides>19</Slides>
  <Notes>4</Notes>
  <HiddenSlides>0</HiddenSlides>
  <MMClips>0</MMClips>
  <ScaleCrop>false</ScaleCrop>
  <HeadingPairs>
    <vt:vector size="6" baseType="variant">
      <vt:variant>
        <vt:lpstr>Gebruikte lettertypen</vt:lpstr>
      </vt:variant>
      <vt:variant>
        <vt:i4>8</vt:i4>
      </vt:variant>
      <vt:variant>
        <vt:lpstr>Thema</vt:lpstr>
      </vt:variant>
      <vt:variant>
        <vt:i4>5</vt:i4>
      </vt:variant>
      <vt:variant>
        <vt:lpstr>Diatitels</vt:lpstr>
      </vt:variant>
      <vt:variant>
        <vt:i4>19</vt:i4>
      </vt:variant>
    </vt:vector>
  </HeadingPairs>
  <TitlesOfParts>
    <vt:vector size="32" baseType="lpstr">
      <vt:lpstr>.AppleSystemUIFont</vt:lpstr>
      <vt:lpstr>Arial</vt:lpstr>
      <vt:lpstr>Calibri</vt:lpstr>
      <vt:lpstr>Calibri Regulier</vt:lpstr>
      <vt:lpstr>Courier New</vt:lpstr>
      <vt:lpstr>Times New Roman</vt:lpstr>
      <vt:lpstr>Verdana</vt:lpstr>
      <vt:lpstr>Wingdings</vt:lpstr>
      <vt:lpstr>MinVWS-COVERS</vt:lpstr>
      <vt:lpstr>MinVWS-Hoofdstuk slides</vt:lpstr>
      <vt:lpstr>MinVWS-Binnnenwerk</vt:lpstr>
      <vt:lpstr>MinVWS-Afsluiter</vt:lpstr>
      <vt:lpstr>1_MinVWS-Hoofdstuk slides</vt:lpstr>
      <vt:lpstr>Landelijk actieprogramma  Kansrijke Start &amp; JGZ-monitor </vt:lpstr>
      <vt:lpstr>Actieprogramma Kansrijke Start</vt:lpstr>
      <vt:lpstr>-10 maanden tot 2 jaar De eerste duizend dagen van een kind</vt:lpstr>
      <vt:lpstr>Actieprogramma Kansrijke Start Verandertheorie</vt:lpstr>
      <vt:lpstr>Actieprogramma Kansrijke Start</vt:lpstr>
      <vt:lpstr>Lokale  coalities</vt:lpstr>
      <vt:lpstr>Actieprogramma Kansrijke Start Landelijke maatregelen ter ondersteuning van lokale coalities</vt:lpstr>
      <vt:lpstr>PowerPoint-presentatie</vt:lpstr>
      <vt:lpstr>Inhoudsopgave De hoofdstukken in deze transitieagenda</vt:lpstr>
      <vt:lpstr>   JGZ - MONITOR</vt:lpstr>
      <vt:lpstr>Waarom een JGZ-monitor? </vt:lpstr>
      <vt:lpstr>Eerste stap</vt:lpstr>
      <vt:lpstr>Randvoorwaarden</vt:lpstr>
      <vt:lpstr>Welke indicatoren zijn vastgesteld?</vt:lpstr>
      <vt:lpstr>Overige ontwikkelingen</vt:lpstr>
      <vt:lpstr>Vervolgproces</vt:lpstr>
      <vt:lpstr>Tijdslijn</vt:lpstr>
      <vt:lpstr>Hoe verder na de 1e fase?</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naam van de presentatie  over maximaal twee regels</dc:title>
  <dc:creator>Microsoft Office User</dc:creator>
  <cp:lastModifiedBy>Gent, A. van (Alice)</cp:lastModifiedBy>
  <cp:revision>215</cp:revision>
  <cp:lastPrinted>2019-03-26T11:46:43Z</cp:lastPrinted>
  <dcterms:created xsi:type="dcterms:W3CDTF">2019-01-15T14:54:50Z</dcterms:created>
  <dcterms:modified xsi:type="dcterms:W3CDTF">2021-11-08T10:04:46Z</dcterms:modified>
</cp:coreProperties>
</file>