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10287000" cx="18288000"/>
  <p:notesSz cx="6858000" cy="9144000"/>
  <p:embeddedFontLst>
    <p:embeddedFont>
      <p:font typeface="Amaranth"/>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4" roundtripDataSignature="AMtx7mh6WBB1sua5NPqNZxP5teb4A8JaC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Aniek van den Braa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Amaranth-regular.fntdata"/><Relationship Id="rId25" Type="http://schemas.openxmlformats.org/officeDocument/2006/relationships/slide" Target="slides/slide19.xml"/><Relationship Id="rId28" Type="http://schemas.openxmlformats.org/officeDocument/2006/relationships/font" Target="fonts/Amaranth-italic.fntdata"/><Relationship Id="rId27" Type="http://schemas.openxmlformats.org/officeDocument/2006/relationships/font" Target="fonts/Amaranth-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maranth-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5.xml"/><Relationship Id="rId33" Type="http://schemas.openxmlformats.org/officeDocument/2006/relationships/font" Target="fonts/OpenSans-boldItalic.fntdata"/><Relationship Id="rId10" Type="http://schemas.openxmlformats.org/officeDocument/2006/relationships/slide" Target="slides/slide4.xml"/><Relationship Id="rId32" Type="http://schemas.openxmlformats.org/officeDocument/2006/relationships/font" Target="fonts/OpenSans-italic.fntdata"/><Relationship Id="rId13" Type="http://schemas.openxmlformats.org/officeDocument/2006/relationships/slide" Target="slides/slide7.xml"/><Relationship Id="rId12" Type="http://schemas.openxmlformats.org/officeDocument/2006/relationships/slide" Target="slides/slide6.xml"/><Relationship Id="rId34"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7-12T07:19:11.754">
    <p:pos x="509" y="2184"/>
    <p:text>jeugdigen en ouders</p:text>
    <p:extLst>
      <p:ext uri="{C676402C-5697-4E1C-873F-D02D1690AC5C}">
        <p15:threadingInfo timeZoneBias="0"/>
      </p:ext>
      <p:ext uri="http://customooxmlschemas.google.com/">
        <go:slidesCustomData xmlns:go="http://customooxmlschemas.google.com/" commentPostId="AAAA7rBKlHc"/>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7-12T07:22:38.213">
    <p:pos x="509" y="2252"/>
    <p:text>Je kunt eventueel overwegen om het antwoord op de volgende dia te zetten, geeft iets meer ruimte en dan ziet niet meteen iedereen het antwoord maar kan men eerst zelf nog even nadenken</p:text>
    <p:extLst>
      <p:ext uri="{C676402C-5697-4E1C-873F-D02D1690AC5C}">
        <p15:threadingInfo timeZoneBias="0"/>
      </p:ext>
      <p:ext uri="http://customooxmlschemas.google.com/">
        <go:slidesCustomData xmlns:go="http://customooxmlschemas.google.com/" commentPostId="AAAA7rBKlH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8" name="Google Shape;19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9" name="Google Shape;299;p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5" name="Google Shape;305;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4" name="Google Shape;20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6" name="Google Shape;2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2.jpg"/><Relationship Id="rId4"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spTree>
      <p:nvGrpSpPr>
        <p:cNvPr id="8" name="Shape 8"/>
        <p:cNvGrpSpPr/>
        <p:nvPr/>
      </p:nvGrpSpPr>
      <p:grpSpPr>
        <a:xfrm>
          <a:off x="0" y="0"/>
          <a:ext cx="0" cy="0"/>
          <a:chOff x="0" y="0"/>
          <a:chExt cx="0" cy="0"/>
        </a:xfrm>
      </p:grpSpPr>
      <p:pic>
        <p:nvPicPr>
          <p:cNvPr id="9" name="Google Shape;9;p23"/>
          <p:cNvPicPr preferRelativeResize="0"/>
          <p:nvPr/>
        </p:nvPicPr>
        <p:blipFill rotWithShape="1">
          <a:blip r:embed="rId2">
            <a:alphaModFix/>
          </a:blip>
          <a:srcRect b="0" l="0" r="0" t="0"/>
          <a:stretch/>
        </p:blipFill>
        <p:spPr>
          <a:xfrm>
            <a:off x="13394363" y="-76201"/>
            <a:ext cx="4893638" cy="10287000"/>
          </a:xfrm>
          <a:prstGeom prst="rect">
            <a:avLst/>
          </a:prstGeom>
          <a:noFill/>
          <a:ln>
            <a:noFill/>
          </a:ln>
        </p:spPr>
      </p:pic>
      <p:sp>
        <p:nvSpPr>
          <p:cNvPr id="10" name="Google Shape;10;p23"/>
          <p:cNvSpPr txBox="1"/>
          <p:nvPr>
            <p:ph type="ctrTitle"/>
          </p:nvPr>
        </p:nvSpPr>
        <p:spPr>
          <a:xfrm>
            <a:off x="762000" y="5067299"/>
            <a:ext cx="12573000" cy="260144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sz="66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 name="Google Shape;11;p23"/>
          <p:cNvSpPr txBox="1"/>
          <p:nvPr>
            <p:ph idx="1" type="subTitle"/>
          </p:nvPr>
        </p:nvSpPr>
        <p:spPr>
          <a:xfrm>
            <a:off x="762000" y="8157044"/>
            <a:ext cx="12573000" cy="102505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500"/>
              </a:spcBef>
              <a:spcAft>
                <a:spcPts val="0"/>
              </a:spcAft>
              <a:buSzPts val="3600"/>
              <a:buNone/>
              <a:defRPr sz="3600"/>
            </a:lvl1pPr>
            <a:lvl2pPr lvl="1" algn="ctr">
              <a:lnSpc>
                <a:spcPct val="90000"/>
              </a:lnSpc>
              <a:spcBef>
                <a:spcPts val="750"/>
              </a:spcBef>
              <a:spcAft>
                <a:spcPts val="0"/>
              </a:spcAft>
              <a:buSzPts val="3000"/>
              <a:buNone/>
              <a:defRPr sz="3000"/>
            </a:lvl2pPr>
            <a:lvl3pPr lvl="2" algn="ctr">
              <a:lnSpc>
                <a:spcPct val="90000"/>
              </a:lnSpc>
              <a:spcBef>
                <a:spcPts val="750"/>
              </a:spcBef>
              <a:spcAft>
                <a:spcPts val="0"/>
              </a:spcAft>
              <a:buSzPts val="2700"/>
              <a:buNone/>
              <a:defRPr sz="2700"/>
            </a:lvl3pPr>
            <a:lvl4pPr lvl="3" algn="ctr">
              <a:lnSpc>
                <a:spcPct val="90000"/>
              </a:lnSpc>
              <a:spcBef>
                <a:spcPts val="750"/>
              </a:spcBef>
              <a:spcAft>
                <a:spcPts val="0"/>
              </a:spcAft>
              <a:buSzPts val="2400"/>
              <a:buNone/>
              <a:defRPr sz="2400"/>
            </a:lvl4pPr>
            <a:lvl5pPr lvl="4" algn="ctr">
              <a:lnSpc>
                <a:spcPct val="90000"/>
              </a:lnSpc>
              <a:spcBef>
                <a:spcPts val="750"/>
              </a:spcBef>
              <a:spcAft>
                <a:spcPts val="0"/>
              </a:spcAft>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12" name="Google Shape;12;p23"/>
          <p:cNvSpPr/>
          <p:nvPr/>
        </p:nvSpPr>
        <p:spPr>
          <a:xfrm>
            <a:off x="16611600" y="16059"/>
            <a:ext cx="2334629" cy="10287000"/>
          </a:xfrm>
          <a:prstGeom prst="rect">
            <a:avLst/>
          </a:prstGeom>
          <a:solidFill>
            <a:srgbClr val="ED037C">
              <a:alpha val="49019"/>
            </a:srgbClr>
          </a:solidFill>
          <a:ln>
            <a:noFill/>
          </a:ln>
          <a:effectLst>
            <a:reflection blurRad="0" dir="5400000" dist="50800" endA="0" endPos="65000" kx="0" rotWithShape="0" algn="bl" stA="32000" stPos="0" sy="-100000" ky="0"/>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 name="Google Shape;13;p23"/>
          <p:cNvPicPr preferRelativeResize="0"/>
          <p:nvPr/>
        </p:nvPicPr>
        <p:blipFill rotWithShape="1">
          <a:blip r:embed="rId3">
            <a:alphaModFix/>
          </a:blip>
          <a:srcRect b="0" l="0" r="0" t="0"/>
          <a:stretch/>
        </p:blipFill>
        <p:spPr>
          <a:xfrm>
            <a:off x="0" y="4076700"/>
            <a:ext cx="6226359" cy="622635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en object blauw">
  <p:cSld name="1_Titel en object blauw">
    <p:spTree>
      <p:nvGrpSpPr>
        <p:cNvPr id="59" name="Shape 59"/>
        <p:cNvGrpSpPr/>
        <p:nvPr/>
      </p:nvGrpSpPr>
      <p:grpSpPr>
        <a:xfrm>
          <a:off x="0" y="0"/>
          <a:ext cx="0" cy="0"/>
          <a:chOff x="0" y="0"/>
          <a:chExt cx="0" cy="0"/>
        </a:xfrm>
      </p:grpSpPr>
      <p:sp>
        <p:nvSpPr>
          <p:cNvPr id="60" name="Google Shape;60;p32"/>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2"/>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62" name="Google Shape;62;p32"/>
          <p:cNvPicPr preferRelativeResize="0"/>
          <p:nvPr/>
        </p:nvPicPr>
        <p:blipFill rotWithShape="1">
          <a:blip r:embed="rId2">
            <a:alphaModFix/>
          </a:blip>
          <a:srcRect b="0" l="0" r="0" t="0"/>
          <a:stretch/>
        </p:blipFill>
        <p:spPr>
          <a:xfrm>
            <a:off x="0" y="4076700"/>
            <a:ext cx="6226359" cy="6226359"/>
          </a:xfrm>
          <a:prstGeom prst="rect">
            <a:avLst/>
          </a:prstGeom>
          <a:noFill/>
          <a:ln>
            <a:noFill/>
          </a:ln>
        </p:spPr>
      </p:pic>
      <p:pic>
        <p:nvPicPr>
          <p:cNvPr id="63" name="Google Shape;63;p32"/>
          <p:cNvPicPr preferRelativeResize="0"/>
          <p:nvPr/>
        </p:nvPicPr>
        <p:blipFill rotWithShape="1">
          <a:blip r:embed="rId3">
            <a:alphaModFix/>
          </a:blip>
          <a:srcRect b="1212" l="26865" r="0" t="0"/>
          <a:stretch/>
        </p:blipFill>
        <p:spPr>
          <a:xfrm>
            <a:off x="13106400" y="25590"/>
            <a:ext cx="5181600" cy="10498294"/>
          </a:xfrm>
          <a:prstGeom prst="rect">
            <a:avLst/>
          </a:prstGeom>
          <a:solidFill>
            <a:srgbClr val="ED037C">
              <a:alpha val="49019"/>
            </a:srgbClr>
          </a:solidFill>
          <a:ln>
            <a:noFill/>
          </a:ln>
        </p:spPr>
      </p:pic>
      <p:sp>
        <p:nvSpPr>
          <p:cNvPr id="64" name="Google Shape;64;p32"/>
          <p:cNvSpPr/>
          <p:nvPr/>
        </p:nvSpPr>
        <p:spPr>
          <a:xfrm rot="10800000">
            <a:off x="16687800" y="-43218"/>
            <a:ext cx="1909897" cy="10559709"/>
          </a:xfrm>
          <a:prstGeom prst="rect">
            <a:avLst/>
          </a:prstGeom>
          <a:solidFill>
            <a:srgbClr val="ED037C">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en object blauw">
  <p:cSld name="2_Titel en object blauw">
    <p:spTree>
      <p:nvGrpSpPr>
        <p:cNvPr id="65" name="Shape 65"/>
        <p:cNvGrpSpPr/>
        <p:nvPr/>
      </p:nvGrpSpPr>
      <p:grpSpPr>
        <a:xfrm>
          <a:off x="0" y="0"/>
          <a:ext cx="0" cy="0"/>
          <a:chOff x="0" y="0"/>
          <a:chExt cx="0" cy="0"/>
        </a:xfrm>
      </p:grpSpPr>
      <p:pic>
        <p:nvPicPr>
          <p:cNvPr id="66" name="Google Shape;66;p33"/>
          <p:cNvPicPr preferRelativeResize="0"/>
          <p:nvPr/>
        </p:nvPicPr>
        <p:blipFill rotWithShape="1">
          <a:blip r:embed="rId2">
            <a:alphaModFix/>
          </a:blip>
          <a:srcRect b="0" l="0" r="0" t="0"/>
          <a:stretch/>
        </p:blipFill>
        <p:spPr>
          <a:xfrm>
            <a:off x="12877800" y="0"/>
            <a:ext cx="6947608" cy="10287000"/>
          </a:xfrm>
          <a:prstGeom prst="rect">
            <a:avLst/>
          </a:prstGeom>
          <a:noFill/>
          <a:ln>
            <a:noFill/>
          </a:ln>
        </p:spPr>
      </p:pic>
      <p:sp>
        <p:nvSpPr>
          <p:cNvPr id="67" name="Google Shape;67;p33"/>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3"/>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69" name="Google Shape;69;p33"/>
          <p:cNvPicPr preferRelativeResize="0"/>
          <p:nvPr/>
        </p:nvPicPr>
        <p:blipFill rotWithShape="1">
          <a:blip r:embed="rId3">
            <a:alphaModFix/>
          </a:blip>
          <a:srcRect b="0" l="0" r="0" t="0"/>
          <a:stretch/>
        </p:blipFill>
        <p:spPr>
          <a:xfrm>
            <a:off x="0" y="4076700"/>
            <a:ext cx="6226359" cy="6226359"/>
          </a:xfrm>
          <a:prstGeom prst="rect">
            <a:avLst/>
          </a:prstGeom>
          <a:noFill/>
          <a:ln>
            <a:noFill/>
          </a:ln>
        </p:spPr>
      </p:pic>
      <p:sp>
        <p:nvSpPr>
          <p:cNvPr id="70" name="Google Shape;70;p33"/>
          <p:cNvSpPr/>
          <p:nvPr/>
        </p:nvSpPr>
        <p:spPr>
          <a:xfrm>
            <a:off x="12877800" y="-419100"/>
            <a:ext cx="1909897" cy="11501224"/>
          </a:xfrm>
          <a:prstGeom prst="rect">
            <a:avLst/>
          </a:prstGeom>
          <a:solidFill>
            <a:srgbClr val="ED037C">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blauw">
  <p:cSld name="Titel en object blauw">
    <p:spTree>
      <p:nvGrpSpPr>
        <p:cNvPr id="7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b="1269" l="24862" r="0" t="591"/>
          <a:stretch/>
        </p:blipFill>
        <p:spPr>
          <a:xfrm>
            <a:off x="12964506" y="0"/>
            <a:ext cx="5323494" cy="10426082"/>
          </a:xfrm>
          <a:prstGeom prst="rect">
            <a:avLst/>
          </a:prstGeom>
          <a:noFill/>
          <a:ln>
            <a:noFill/>
          </a:ln>
        </p:spPr>
      </p:pic>
      <p:sp>
        <p:nvSpPr>
          <p:cNvPr id="73" name="Google Shape;73;p34"/>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75" name="Google Shape;75;p34"/>
          <p:cNvSpPr/>
          <p:nvPr/>
        </p:nvSpPr>
        <p:spPr>
          <a:xfrm rot="5400000">
            <a:off x="14788833" y="-1824326"/>
            <a:ext cx="1909897" cy="5558552"/>
          </a:xfrm>
          <a:prstGeom prst="rect">
            <a:avLst/>
          </a:prstGeom>
          <a:solidFill>
            <a:srgbClr val="00AFDC">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 name="Google Shape;76;p34"/>
          <p:cNvPicPr preferRelativeResize="0"/>
          <p:nvPr/>
        </p:nvPicPr>
        <p:blipFill rotWithShape="1">
          <a:blip r:embed="rId3">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groen">
  <p:cSld name="Titel en object groen">
    <p:spTree>
      <p:nvGrpSpPr>
        <p:cNvPr id="77" name="Shape 77"/>
        <p:cNvGrpSpPr/>
        <p:nvPr/>
      </p:nvGrpSpPr>
      <p:grpSpPr>
        <a:xfrm>
          <a:off x="0" y="0"/>
          <a:ext cx="0" cy="0"/>
          <a:chOff x="0" y="0"/>
          <a:chExt cx="0" cy="0"/>
        </a:xfrm>
      </p:grpSpPr>
      <p:pic>
        <p:nvPicPr>
          <p:cNvPr id="78" name="Google Shape;78;p35"/>
          <p:cNvPicPr preferRelativeResize="0"/>
          <p:nvPr/>
        </p:nvPicPr>
        <p:blipFill rotWithShape="1">
          <a:blip r:embed="rId2">
            <a:alphaModFix/>
          </a:blip>
          <a:srcRect b="0" l="10000" r="10000" t="0"/>
          <a:stretch/>
        </p:blipFill>
        <p:spPr>
          <a:xfrm>
            <a:off x="13182600" y="0"/>
            <a:ext cx="5488114" cy="10287001"/>
          </a:xfrm>
          <a:prstGeom prst="rect">
            <a:avLst/>
          </a:prstGeom>
          <a:noFill/>
          <a:ln>
            <a:noFill/>
          </a:ln>
        </p:spPr>
      </p:pic>
      <p:sp>
        <p:nvSpPr>
          <p:cNvPr id="79" name="Google Shape;79;p35"/>
          <p:cNvSpPr/>
          <p:nvPr/>
        </p:nvSpPr>
        <p:spPr>
          <a:xfrm rot="-5400000">
            <a:off x="12758000" y="4444807"/>
            <a:ext cx="6337315" cy="5488115"/>
          </a:xfrm>
          <a:custGeom>
            <a:rect b="b" l="l" r="r" t="t"/>
            <a:pathLst>
              <a:path extrusionOk="0" h="5499100" w="6350000">
                <a:moveTo>
                  <a:pt x="0" y="5499100"/>
                </a:moveTo>
                <a:lnTo>
                  <a:pt x="3175000" y="0"/>
                </a:lnTo>
                <a:lnTo>
                  <a:pt x="6350000" y="5499100"/>
                </a:lnTo>
                <a:lnTo>
                  <a:pt x="0" y="5499100"/>
                </a:lnTo>
                <a:close/>
              </a:path>
            </a:pathLst>
          </a:custGeom>
          <a:solidFill>
            <a:srgbClr val="B18A3E"/>
          </a:solidFill>
          <a:ln>
            <a:noFill/>
          </a:ln>
        </p:spPr>
      </p:sp>
      <p:sp>
        <p:nvSpPr>
          <p:cNvPr id="80" name="Google Shape;80;p35"/>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5"/>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82" name="Google Shape;82;p35"/>
          <p:cNvPicPr preferRelativeResize="0"/>
          <p:nvPr/>
        </p:nvPicPr>
        <p:blipFill rotWithShape="1">
          <a:blip r:embed="rId3">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blok">
  <p:cSld name="Titel en object blok">
    <p:spTree>
      <p:nvGrpSpPr>
        <p:cNvPr id="83" name="Shape 83"/>
        <p:cNvGrpSpPr/>
        <p:nvPr/>
      </p:nvGrpSpPr>
      <p:grpSpPr>
        <a:xfrm>
          <a:off x="0" y="0"/>
          <a:ext cx="0" cy="0"/>
          <a:chOff x="0" y="0"/>
          <a:chExt cx="0" cy="0"/>
        </a:xfrm>
      </p:grpSpPr>
      <p:pic>
        <p:nvPicPr>
          <p:cNvPr id="84" name="Google Shape;84;p36"/>
          <p:cNvPicPr preferRelativeResize="0"/>
          <p:nvPr/>
        </p:nvPicPr>
        <p:blipFill rotWithShape="1">
          <a:blip r:embed="rId2">
            <a:alphaModFix/>
          </a:blip>
          <a:srcRect b="0" l="0" r="0" t="0"/>
          <a:stretch/>
        </p:blipFill>
        <p:spPr>
          <a:xfrm>
            <a:off x="0" y="0"/>
            <a:ext cx="18288000" cy="10287000"/>
          </a:xfrm>
          <a:prstGeom prst="rect">
            <a:avLst/>
          </a:prstGeom>
          <a:noFill/>
          <a:ln>
            <a:noFill/>
          </a:ln>
        </p:spPr>
      </p:pic>
      <p:sp>
        <p:nvSpPr>
          <p:cNvPr id="85" name="Google Shape;85;p36"/>
          <p:cNvSpPr/>
          <p:nvPr/>
        </p:nvSpPr>
        <p:spPr>
          <a:xfrm>
            <a:off x="1028700" y="1028700"/>
            <a:ext cx="16230600" cy="8229600"/>
          </a:xfrm>
          <a:prstGeom prst="rect">
            <a:avLst/>
          </a:prstGeom>
          <a:solidFill>
            <a:srgbClr val="ED037C">
              <a:alpha val="6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6"/>
          <p:cNvSpPr txBox="1"/>
          <p:nvPr>
            <p:ph type="title"/>
          </p:nvPr>
        </p:nvSpPr>
        <p:spPr>
          <a:xfrm>
            <a:off x="1257300" y="2019300"/>
            <a:ext cx="15773400" cy="234596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9000"/>
              <a:buFont typeface="Amaranth"/>
              <a:buNone/>
              <a:defRPr sz="9000">
                <a:solidFill>
                  <a:schemeClr val="lt1"/>
                </a:solidFill>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6"/>
          <p:cNvSpPr txBox="1"/>
          <p:nvPr>
            <p:ph idx="1" type="body"/>
          </p:nvPr>
        </p:nvSpPr>
        <p:spPr>
          <a:xfrm>
            <a:off x="1371600" y="4991100"/>
            <a:ext cx="15773400" cy="399097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500"/>
              </a:spcBef>
              <a:spcAft>
                <a:spcPts val="0"/>
              </a:spcAft>
              <a:buSzPts val="3000"/>
              <a:buNone/>
              <a:defRPr sz="3000">
                <a:solidFill>
                  <a:schemeClr val="lt1"/>
                </a:solidFill>
              </a:defRPr>
            </a:lvl1pPr>
            <a:lvl2pPr indent="-228600" lvl="1" marL="914400" algn="l">
              <a:lnSpc>
                <a:spcPct val="90000"/>
              </a:lnSpc>
              <a:spcBef>
                <a:spcPts val="750"/>
              </a:spcBef>
              <a:spcAft>
                <a:spcPts val="0"/>
              </a:spcAft>
              <a:buSzPts val="3000"/>
              <a:buNone/>
              <a:defRPr sz="3000">
                <a:solidFill>
                  <a:srgbClr val="888888"/>
                </a:solidFill>
              </a:defRPr>
            </a:lvl2pPr>
            <a:lvl3pPr indent="-228600" lvl="2" marL="1371600" algn="l">
              <a:lnSpc>
                <a:spcPct val="90000"/>
              </a:lnSpc>
              <a:spcBef>
                <a:spcPts val="750"/>
              </a:spcBef>
              <a:spcAft>
                <a:spcPts val="0"/>
              </a:spcAft>
              <a:buSzPts val="2700"/>
              <a:buNone/>
              <a:defRPr sz="2700">
                <a:solidFill>
                  <a:srgbClr val="888888"/>
                </a:solidFill>
              </a:defRPr>
            </a:lvl3pPr>
            <a:lvl4pPr indent="-228600" lvl="3" marL="1828800" algn="l">
              <a:lnSpc>
                <a:spcPct val="90000"/>
              </a:lnSpc>
              <a:spcBef>
                <a:spcPts val="750"/>
              </a:spcBef>
              <a:spcAft>
                <a:spcPts val="0"/>
              </a:spcAft>
              <a:buSzPts val="2400"/>
              <a:buNone/>
              <a:defRPr sz="2400">
                <a:solidFill>
                  <a:srgbClr val="888888"/>
                </a:solidFill>
              </a:defRPr>
            </a:lvl4pPr>
            <a:lvl5pPr indent="-228600" lvl="4" marL="2286000" algn="l">
              <a:lnSpc>
                <a:spcPct val="90000"/>
              </a:lnSpc>
              <a:spcBef>
                <a:spcPts val="750"/>
              </a:spcBef>
              <a:spcAft>
                <a:spcPts val="0"/>
              </a:spcAft>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roze" type="twoObj">
  <p:cSld name="TWO_OBJECTS">
    <p:spTree>
      <p:nvGrpSpPr>
        <p:cNvPr id="88" name="Shape 88"/>
        <p:cNvGrpSpPr/>
        <p:nvPr/>
      </p:nvGrpSpPr>
      <p:grpSpPr>
        <a:xfrm>
          <a:off x="0" y="0"/>
          <a:ext cx="0" cy="0"/>
          <a:chOff x="0" y="0"/>
          <a:chExt cx="0" cy="0"/>
        </a:xfrm>
      </p:grpSpPr>
      <p:pic>
        <p:nvPicPr>
          <p:cNvPr id="89" name="Google Shape;89;p37"/>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
        <p:nvSpPr>
          <p:cNvPr id="90" name="Google Shape;90;p37"/>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7"/>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92" name="Google Shape;92;p37"/>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Vergelijking roze" type="twoTxTwoObj">
  <p:cSld name="TWO_OBJECTS_WITH_TEXT">
    <p:spTree>
      <p:nvGrpSpPr>
        <p:cNvPr id="93" name="Shape 93"/>
        <p:cNvGrpSpPr/>
        <p:nvPr/>
      </p:nvGrpSpPr>
      <p:grpSpPr>
        <a:xfrm>
          <a:off x="0" y="0"/>
          <a:ext cx="0" cy="0"/>
          <a:chOff x="0" y="0"/>
          <a:chExt cx="0" cy="0"/>
        </a:xfrm>
      </p:grpSpPr>
      <p:sp>
        <p:nvSpPr>
          <p:cNvPr id="94" name="Google Shape;94;p38"/>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8"/>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96" name="Google Shape;96;p38"/>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97" name="Google Shape;97;p38"/>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98" name="Google Shape;98;p38"/>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99" name="Google Shape;99;p38"/>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roze" type="objTx">
  <p:cSld name="OBJECT_WITH_CAPTION_TEXT">
    <p:spTree>
      <p:nvGrpSpPr>
        <p:cNvPr id="100" name="Shape 100"/>
        <p:cNvGrpSpPr/>
        <p:nvPr/>
      </p:nvGrpSpPr>
      <p:grpSpPr>
        <a:xfrm>
          <a:off x="0" y="0"/>
          <a:ext cx="0" cy="0"/>
          <a:chOff x="0" y="0"/>
          <a:chExt cx="0" cy="0"/>
        </a:xfrm>
      </p:grpSpPr>
      <p:sp>
        <p:nvSpPr>
          <p:cNvPr id="101" name="Google Shape;101;p39"/>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9"/>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SzPts val="4800"/>
              <a:buChar char="•"/>
              <a:defRPr sz="4800"/>
            </a:lvl1pPr>
            <a:lvl2pPr indent="-495300" lvl="1" marL="914400" algn="l">
              <a:lnSpc>
                <a:spcPct val="90000"/>
              </a:lnSpc>
              <a:spcBef>
                <a:spcPts val="750"/>
              </a:spcBef>
              <a:spcAft>
                <a:spcPts val="0"/>
              </a:spcAft>
              <a:buSzPts val="4200"/>
              <a:buChar char="•"/>
              <a:defRPr sz="4200"/>
            </a:lvl2pPr>
            <a:lvl3pPr indent="-457200" lvl="2" marL="1371600" algn="l">
              <a:lnSpc>
                <a:spcPct val="90000"/>
              </a:lnSpc>
              <a:spcBef>
                <a:spcPts val="750"/>
              </a:spcBef>
              <a:spcAft>
                <a:spcPts val="0"/>
              </a:spcAft>
              <a:buSzPts val="3600"/>
              <a:buChar char="•"/>
              <a:defRPr sz="3600"/>
            </a:lvl3pPr>
            <a:lvl4pPr indent="-419100" lvl="3" marL="1828800" algn="l">
              <a:lnSpc>
                <a:spcPct val="90000"/>
              </a:lnSpc>
              <a:spcBef>
                <a:spcPts val="750"/>
              </a:spcBef>
              <a:spcAft>
                <a:spcPts val="0"/>
              </a:spcAft>
              <a:buSzPts val="3000"/>
              <a:buChar char="•"/>
              <a:defRPr sz="3000"/>
            </a:lvl4pPr>
            <a:lvl5pPr indent="-419100" lvl="4" marL="2286000" algn="l">
              <a:lnSpc>
                <a:spcPct val="90000"/>
              </a:lnSpc>
              <a:spcBef>
                <a:spcPts val="750"/>
              </a:spcBef>
              <a:spcAft>
                <a:spcPts val="0"/>
              </a:spcAft>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03" name="Google Shape;103;p39"/>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04" name="Google Shape;104;p39"/>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fbeelding met bijschrift roze" type="picTx">
  <p:cSld name="PICTURE_WITH_CAPTION_TEXT">
    <p:spTree>
      <p:nvGrpSpPr>
        <p:cNvPr id="105" name="Shape 105"/>
        <p:cNvGrpSpPr/>
        <p:nvPr/>
      </p:nvGrpSpPr>
      <p:grpSpPr>
        <a:xfrm>
          <a:off x="0" y="0"/>
          <a:ext cx="0" cy="0"/>
          <a:chOff x="0" y="0"/>
          <a:chExt cx="0" cy="0"/>
        </a:xfrm>
      </p:grpSpPr>
      <p:sp>
        <p:nvSpPr>
          <p:cNvPr id="106" name="Google Shape;106;p40"/>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0"/>
          <p:cNvSpPr/>
          <p:nvPr>
            <p:ph idx="2" type="pic"/>
          </p:nvPr>
        </p:nvSpPr>
        <p:spPr>
          <a:xfrm>
            <a:off x="7774782" y="685800"/>
            <a:ext cx="9258300" cy="8105776"/>
          </a:xfrm>
          <a:prstGeom prst="rect">
            <a:avLst/>
          </a:prstGeom>
          <a:noFill/>
          <a:ln>
            <a:noFill/>
          </a:ln>
        </p:spPr>
      </p:sp>
      <p:sp>
        <p:nvSpPr>
          <p:cNvPr id="108" name="Google Shape;108;p40"/>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09" name="Google Shape;109;p40"/>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roze" type="blank">
  <p:cSld name="BLANK">
    <p:spTree>
      <p:nvGrpSpPr>
        <p:cNvPr id="110" name="Shape 110"/>
        <p:cNvGrpSpPr/>
        <p:nvPr/>
      </p:nvGrpSpPr>
      <p:grpSpPr>
        <a:xfrm>
          <a:off x="0" y="0"/>
          <a:ext cx="0" cy="0"/>
          <a:chOff x="0" y="0"/>
          <a:chExt cx="0" cy="0"/>
        </a:xfrm>
      </p:grpSpPr>
      <p:pic>
        <p:nvPicPr>
          <p:cNvPr id="111" name="Google Shape;111;p41"/>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goud" type="obj">
  <p:cSld name="OBJECT">
    <p:spTree>
      <p:nvGrpSpPr>
        <p:cNvPr id="14" name="Shape 14"/>
        <p:cNvGrpSpPr/>
        <p:nvPr/>
      </p:nvGrpSpPr>
      <p:grpSpPr>
        <a:xfrm>
          <a:off x="0" y="0"/>
          <a:ext cx="0" cy="0"/>
          <a:chOff x="0" y="0"/>
          <a:chExt cx="0" cy="0"/>
        </a:xfrm>
      </p:grpSpPr>
      <p:pic>
        <p:nvPicPr>
          <p:cNvPr id="15" name="Google Shape;15;p24"/>
          <p:cNvPicPr preferRelativeResize="0"/>
          <p:nvPr/>
        </p:nvPicPr>
        <p:blipFill rotWithShape="1">
          <a:blip r:embed="rId2">
            <a:alphaModFix/>
          </a:blip>
          <a:srcRect b="0" l="0" r="0" t="0"/>
          <a:stretch/>
        </p:blipFill>
        <p:spPr>
          <a:xfrm>
            <a:off x="13258800" y="0"/>
            <a:ext cx="5935746" cy="10287000"/>
          </a:xfrm>
          <a:prstGeom prst="rect">
            <a:avLst/>
          </a:prstGeom>
          <a:noFill/>
          <a:ln>
            <a:noFill/>
          </a:ln>
        </p:spPr>
      </p:pic>
      <p:sp>
        <p:nvSpPr>
          <p:cNvPr id="16" name="Google Shape;16;p24"/>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4"/>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8" name="Google Shape;18;p24"/>
          <p:cNvSpPr/>
          <p:nvPr/>
        </p:nvSpPr>
        <p:spPr>
          <a:xfrm>
            <a:off x="13258800" y="-7393"/>
            <a:ext cx="5935746" cy="1981200"/>
          </a:xfrm>
          <a:prstGeom prst="rect">
            <a:avLst/>
          </a:prstGeom>
          <a:solidFill>
            <a:srgbClr val="B18A3E">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24"/>
          <p:cNvPicPr preferRelativeResize="0"/>
          <p:nvPr/>
        </p:nvPicPr>
        <p:blipFill rotWithShape="1">
          <a:blip r:embed="rId3">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eg roze">
  <p:cSld name="1_Leeg roze">
    <p:spTree>
      <p:nvGrpSpPr>
        <p:cNvPr id="112" name="Shape 112"/>
        <p:cNvGrpSpPr/>
        <p:nvPr/>
      </p:nvGrpSpPr>
      <p:grpSpPr>
        <a:xfrm>
          <a:off x="0" y="0"/>
          <a:ext cx="0" cy="0"/>
          <a:chOff x="0" y="0"/>
          <a:chExt cx="0" cy="0"/>
        </a:xfrm>
      </p:grpSpPr>
      <p:pic>
        <p:nvPicPr>
          <p:cNvPr id="113" name="Google Shape;113;p42"/>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eeg roze">
  <p:cSld name="2_Leeg roze">
    <p:spTree>
      <p:nvGrpSpPr>
        <p:cNvPr id="114" name="Shape 114"/>
        <p:cNvGrpSpPr/>
        <p:nvPr/>
      </p:nvGrpSpPr>
      <p:grpSpPr>
        <a:xfrm>
          <a:off x="0" y="0"/>
          <a:ext cx="0" cy="0"/>
          <a:chOff x="0" y="0"/>
          <a:chExt cx="0" cy="0"/>
        </a:xfrm>
      </p:grpSpPr>
      <p:pic>
        <p:nvPicPr>
          <p:cNvPr id="115" name="Google Shape;115;p43"/>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eeg roze">
  <p:cSld name="3_Leeg roze">
    <p:spTree>
      <p:nvGrpSpPr>
        <p:cNvPr id="116" name="Shape 116"/>
        <p:cNvGrpSpPr/>
        <p:nvPr/>
      </p:nvGrpSpPr>
      <p:grpSpPr>
        <a:xfrm>
          <a:off x="0" y="0"/>
          <a:ext cx="0" cy="0"/>
          <a:chOff x="0" y="0"/>
          <a:chExt cx="0" cy="0"/>
        </a:xfrm>
      </p:grpSpPr>
      <p:pic>
        <p:nvPicPr>
          <p:cNvPr id="117" name="Google Shape;117;p44"/>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houd van twee roze">
  <p:cSld name="1_Inhoud van twee roze">
    <p:spTree>
      <p:nvGrpSpPr>
        <p:cNvPr id="118" name="Shape 118"/>
        <p:cNvGrpSpPr/>
        <p:nvPr/>
      </p:nvGrpSpPr>
      <p:grpSpPr>
        <a:xfrm>
          <a:off x="0" y="0"/>
          <a:ext cx="0" cy="0"/>
          <a:chOff x="0" y="0"/>
          <a:chExt cx="0" cy="0"/>
        </a:xfrm>
      </p:grpSpPr>
      <p:sp>
        <p:nvSpPr>
          <p:cNvPr id="119" name="Google Shape;119;p45"/>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5"/>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1" name="Google Shape;121;p45"/>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22" name="Google Shape;122;p45"/>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nhoud van twee roze">
  <p:cSld name="3_Inhoud van twee roze">
    <p:spTree>
      <p:nvGrpSpPr>
        <p:cNvPr id="123" name="Shape 123"/>
        <p:cNvGrpSpPr/>
        <p:nvPr/>
      </p:nvGrpSpPr>
      <p:grpSpPr>
        <a:xfrm>
          <a:off x="0" y="0"/>
          <a:ext cx="0" cy="0"/>
          <a:chOff x="0" y="0"/>
          <a:chExt cx="0" cy="0"/>
        </a:xfrm>
      </p:grpSpPr>
      <p:sp>
        <p:nvSpPr>
          <p:cNvPr id="124" name="Google Shape;124;p46"/>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6"/>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6" name="Google Shape;126;p46"/>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27" name="Google Shape;127;p46"/>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roze">
  <p:cSld name="Vergelijking roze">
    <p:spTree>
      <p:nvGrpSpPr>
        <p:cNvPr id="128" name="Shape 128"/>
        <p:cNvGrpSpPr/>
        <p:nvPr/>
      </p:nvGrpSpPr>
      <p:grpSpPr>
        <a:xfrm>
          <a:off x="0" y="0"/>
          <a:ext cx="0" cy="0"/>
          <a:chOff x="0" y="0"/>
          <a:chExt cx="0" cy="0"/>
        </a:xfrm>
      </p:grpSpPr>
      <p:pic>
        <p:nvPicPr>
          <p:cNvPr id="129" name="Google Shape;129;p47"/>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
        <p:nvSpPr>
          <p:cNvPr id="130" name="Google Shape;130;p47"/>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7"/>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32" name="Google Shape;132;p47"/>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33" name="Google Shape;133;p47"/>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34" name="Google Shape;134;p47"/>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gelijking roze">
  <p:cSld name="1_Vergelijking roze">
    <p:spTree>
      <p:nvGrpSpPr>
        <p:cNvPr id="135" name="Shape 135"/>
        <p:cNvGrpSpPr/>
        <p:nvPr/>
      </p:nvGrpSpPr>
      <p:grpSpPr>
        <a:xfrm>
          <a:off x="0" y="0"/>
          <a:ext cx="0" cy="0"/>
          <a:chOff x="0" y="0"/>
          <a:chExt cx="0" cy="0"/>
        </a:xfrm>
      </p:grpSpPr>
      <p:sp>
        <p:nvSpPr>
          <p:cNvPr id="136" name="Google Shape;136;p48"/>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48"/>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38" name="Google Shape;138;p48"/>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39" name="Google Shape;139;p48"/>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40" name="Google Shape;140;p48"/>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41" name="Google Shape;141;p48"/>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Vergelijking roze">
  <p:cSld name="3_Vergelijking roze">
    <p:spTree>
      <p:nvGrpSpPr>
        <p:cNvPr id="142" name="Shape 142"/>
        <p:cNvGrpSpPr/>
        <p:nvPr/>
      </p:nvGrpSpPr>
      <p:grpSpPr>
        <a:xfrm>
          <a:off x="0" y="0"/>
          <a:ext cx="0" cy="0"/>
          <a:chOff x="0" y="0"/>
          <a:chExt cx="0" cy="0"/>
        </a:xfrm>
      </p:grpSpPr>
      <p:sp>
        <p:nvSpPr>
          <p:cNvPr id="143" name="Google Shape;143;p49"/>
          <p:cNvSpPr txBox="1"/>
          <p:nvPr>
            <p:ph type="title"/>
          </p:nvPr>
        </p:nvSpPr>
        <p:spPr>
          <a:xfrm>
            <a:off x="1259682"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9"/>
          <p:cNvSpPr txBox="1"/>
          <p:nvPr>
            <p:ph idx="1" type="body"/>
          </p:nvPr>
        </p:nvSpPr>
        <p:spPr>
          <a:xfrm>
            <a:off x="1259683" y="2521745"/>
            <a:ext cx="7736681"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45" name="Google Shape;145;p49"/>
          <p:cNvSpPr txBox="1"/>
          <p:nvPr>
            <p:ph idx="2" type="body"/>
          </p:nvPr>
        </p:nvSpPr>
        <p:spPr>
          <a:xfrm>
            <a:off x="1259683" y="3757613"/>
            <a:ext cx="7736681"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46" name="Google Shape;146;p49"/>
          <p:cNvSpPr txBox="1"/>
          <p:nvPr>
            <p:ph idx="3" type="body"/>
          </p:nvPr>
        </p:nvSpPr>
        <p:spPr>
          <a:xfrm>
            <a:off x="9258300" y="2521745"/>
            <a:ext cx="7774782" cy="123586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SzPts val="3600"/>
              <a:buNone/>
              <a:defRPr b="0" sz="3600">
                <a:solidFill>
                  <a:srgbClr val="FAD4DF"/>
                </a:solidFill>
              </a:defRPr>
            </a:lvl1pPr>
            <a:lvl2pPr indent="-228600" lvl="1" marL="914400" algn="l">
              <a:lnSpc>
                <a:spcPct val="90000"/>
              </a:lnSpc>
              <a:spcBef>
                <a:spcPts val="750"/>
              </a:spcBef>
              <a:spcAft>
                <a:spcPts val="0"/>
              </a:spcAft>
              <a:buSzPts val="3000"/>
              <a:buNone/>
              <a:defRPr b="1" sz="3000"/>
            </a:lvl2pPr>
            <a:lvl3pPr indent="-228600" lvl="2" marL="1371600" algn="l">
              <a:lnSpc>
                <a:spcPct val="90000"/>
              </a:lnSpc>
              <a:spcBef>
                <a:spcPts val="750"/>
              </a:spcBef>
              <a:spcAft>
                <a:spcPts val="0"/>
              </a:spcAft>
              <a:buSzPts val="2700"/>
              <a:buNone/>
              <a:defRPr b="1" sz="2700"/>
            </a:lvl3pPr>
            <a:lvl4pPr indent="-228600" lvl="3" marL="1828800" algn="l">
              <a:lnSpc>
                <a:spcPct val="90000"/>
              </a:lnSpc>
              <a:spcBef>
                <a:spcPts val="750"/>
              </a:spcBef>
              <a:spcAft>
                <a:spcPts val="0"/>
              </a:spcAft>
              <a:buSzPts val="2400"/>
              <a:buNone/>
              <a:defRPr b="1" sz="2400"/>
            </a:lvl4pPr>
            <a:lvl5pPr indent="-228600" lvl="4" marL="2286000" algn="l">
              <a:lnSpc>
                <a:spcPct val="90000"/>
              </a:lnSpc>
              <a:spcBef>
                <a:spcPts val="750"/>
              </a:spcBef>
              <a:spcAft>
                <a:spcPts val="0"/>
              </a:spcAft>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47" name="Google Shape;147;p49"/>
          <p:cNvSpPr txBox="1"/>
          <p:nvPr>
            <p:ph idx="4" type="body"/>
          </p:nvPr>
        </p:nvSpPr>
        <p:spPr>
          <a:xfrm>
            <a:off x="9258300" y="3757613"/>
            <a:ext cx="7774782"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48" name="Google Shape;148;p49"/>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tekst roze">
  <p:cSld name="Titel en tekst roze">
    <p:spTree>
      <p:nvGrpSpPr>
        <p:cNvPr id="149" name="Shape 149"/>
        <p:cNvGrpSpPr/>
        <p:nvPr/>
      </p:nvGrpSpPr>
      <p:grpSpPr>
        <a:xfrm>
          <a:off x="0" y="0"/>
          <a:ext cx="0" cy="0"/>
          <a:chOff x="0" y="0"/>
          <a:chExt cx="0" cy="0"/>
        </a:xfrm>
      </p:grpSpPr>
      <p:pic>
        <p:nvPicPr>
          <p:cNvPr id="150" name="Google Shape;150;p50"/>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
        <p:nvSpPr>
          <p:cNvPr id="151" name="Google Shape;151;p50"/>
          <p:cNvSpPr txBox="1"/>
          <p:nvPr>
            <p:ph type="title"/>
          </p:nvPr>
        </p:nvSpPr>
        <p:spPr>
          <a:xfrm>
            <a:off x="1257300" y="1269206"/>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50"/>
          <p:cNvSpPr txBox="1"/>
          <p:nvPr>
            <p:ph idx="1" type="body"/>
          </p:nvPr>
        </p:nvSpPr>
        <p:spPr>
          <a:xfrm>
            <a:off x="1259683" y="3960018"/>
            <a:ext cx="15771017"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en tekst roze">
  <p:cSld name="2_Titel en tekst roze">
    <p:spTree>
      <p:nvGrpSpPr>
        <p:cNvPr id="153" name="Shape 153"/>
        <p:cNvGrpSpPr/>
        <p:nvPr/>
      </p:nvGrpSpPr>
      <p:grpSpPr>
        <a:xfrm>
          <a:off x="0" y="0"/>
          <a:ext cx="0" cy="0"/>
          <a:chOff x="0" y="0"/>
          <a:chExt cx="0" cy="0"/>
        </a:xfrm>
      </p:grpSpPr>
      <p:sp>
        <p:nvSpPr>
          <p:cNvPr id="154" name="Google Shape;154;p51"/>
          <p:cNvSpPr txBox="1"/>
          <p:nvPr>
            <p:ph type="title"/>
          </p:nvPr>
        </p:nvSpPr>
        <p:spPr>
          <a:xfrm>
            <a:off x="1257300" y="1269206"/>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51"/>
          <p:cNvSpPr txBox="1"/>
          <p:nvPr>
            <p:ph idx="1" type="body"/>
          </p:nvPr>
        </p:nvSpPr>
        <p:spPr>
          <a:xfrm>
            <a:off x="1259683" y="3960018"/>
            <a:ext cx="15771017"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56" name="Google Shape;156;p51"/>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el en object goud">
  <p:cSld name="4_Titel en object goud">
    <p:spTree>
      <p:nvGrpSpPr>
        <p:cNvPr id="20" name="Shape 20"/>
        <p:cNvGrpSpPr/>
        <p:nvPr/>
      </p:nvGrpSpPr>
      <p:grpSpPr>
        <a:xfrm>
          <a:off x="0" y="0"/>
          <a:ext cx="0" cy="0"/>
          <a:chOff x="0" y="0"/>
          <a:chExt cx="0" cy="0"/>
        </a:xfrm>
      </p:grpSpPr>
      <p:sp>
        <p:nvSpPr>
          <p:cNvPr id="21" name="Google Shape;21;p25"/>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5"/>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23" name="Google Shape;23;p25"/>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grpSp>
        <p:nvGrpSpPr>
          <p:cNvPr id="24" name="Google Shape;24;p25"/>
          <p:cNvGrpSpPr/>
          <p:nvPr/>
        </p:nvGrpSpPr>
        <p:grpSpPr>
          <a:xfrm>
            <a:off x="13367211" y="-33551"/>
            <a:ext cx="4920789" cy="11358806"/>
            <a:chOff x="0" y="0"/>
            <a:chExt cx="6561052" cy="15145075"/>
          </a:xfrm>
        </p:grpSpPr>
        <p:pic>
          <p:nvPicPr>
            <p:cNvPr id="25" name="Google Shape;25;p25"/>
            <p:cNvPicPr preferRelativeResize="0"/>
            <p:nvPr/>
          </p:nvPicPr>
          <p:blipFill rotWithShape="1">
            <a:blip r:embed="rId3">
              <a:alphaModFix/>
            </a:blip>
            <a:srcRect b="0" l="820" r="820" t="0"/>
            <a:stretch/>
          </p:blipFill>
          <p:spPr>
            <a:xfrm>
              <a:off x="0" y="5133025"/>
              <a:ext cx="6561052" cy="10012050"/>
            </a:xfrm>
            <a:prstGeom prst="rect">
              <a:avLst/>
            </a:prstGeom>
            <a:noFill/>
            <a:ln>
              <a:noFill/>
            </a:ln>
          </p:spPr>
        </p:pic>
        <p:pic>
          <p:nvPicPr>
            <p:cNvPr id="26" name="Google Shape;26;p25"/>
            <p:cNvPicPr preferRelativeResize="0"/>
            <p:nvPr/>
          </p:nvPicPr>
          <p:blipFill rotWithShape="1">
            <a:blip r:embed="rId4">
              <a:alphaModFix/>
            </a:blip>
            <a:srcRect b="0" l="6339" r="6339" t="0"/>
            <a:stretch/>
          </p:blipFill>
          <p:spPr>
            <a:xfrm>
              <a:off x="0" y="0"/>
              <a:ext cx="6561052" cy="5006025"/>
            </a:xfrm>
            <a:prstGeom prst="rect">
              <a:avLst/>
            </a:prstGeom>
            <a:noFill/>
            <a:ln>
              <a:noFill/>
            </a:ln>
          </p:spPr>
        </p:pic>
      </p:grpSp>
      <p:sp>
        <p:nvSpPr>
          <p:cNvPr id="27" name="Google Shape;27;p25"/>
          <p:cNvSpPr/>
          <p:nvPr/>
        </p:nvSpPr>
        <p:spPr>
          <a:xfrm>
            <a:off x="13335000" y="7353300"/>
            <a:ext cx="4953000" cy="3619500"/>
          </a:xfrm>
          <a:prstGeom prst="rect">
            <a:avLst/>
          </a:prstGeom>
          <a:solidFill>
            <a:srgbClr val="00A389">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nhoud met bijschrift roze">
  <p:cSld name="1_Inhoud met bijschrift roze">
    <p:spTree>
      <p:nvGrpSpPr>
        <p:cNvPr id="157" name="Shape 157"/>
        <p:cNvGrpSpPr/>
        <p:nvPr/>
      </p:nvGrpSpPr>
      <p:grpSpPr>
        <a:xfrm>
          <a:off x="0" y="0"/>
          <a:ext cx="0" cy="0"/>
          <a:chOff x="0" y="0"/>
          <a:chExt cx="0" cy="0"/>
        </a:xfrm>
      </p:grpSpPr>
      <p:sp>
        <p:nvSpPr>
          <p:cNvPr id="158" name="Google Shape;158;p52"/>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2"/>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SzPts val="4800"/>
              <a:buChar char="•"/>
              <a:defRPr sz="4800"/>
            </a:lvl1pPr>
            <a:lvl2pPr indent="-495300" lvl="1" marL="914400" algn="l">
              <a:lnSpc>
                <a:spcPct val="90000"/>
              </a:lnSpc>
              <a:spcBef>
                <a:spcPts val="750"/>
              </a:spcBef>
              <a:spcAft>
                <a:spcPts val="0"/>
              </a:spcAft>
              <a:buSzPts val="4200"/>
              <a:buChar char="•"/>
              <a:defRPr sz="4200"/>
            </a:lvl2pPr>
            <a:lvl3pPr indent="-457200" lvl="2" marL="1371600" algn="l">
              <a:lnSpc>
                <a:spcPct val="90000"/>
              </a:lnSpc>
              <a:spcBef>
                <a:spcPts val="750"/>
              </a:spcBef>
              <a:spcAft>
                <a:spcPts val="0"/>
              </a:spcAft>
              <a:buSzPts val="3600"/>
              <a:buChar char="•"/>
              <a:defRPr sz="3600"/>
            </a:lvl3pPr>
            <a:lvl4pPr indent="-419100" lvl="3" marL="1828800" algn="l">
              <a:lnSpc>
                <a:spcPct val="90000"/>
              </a:lnSpc>
              <a:spcBef>
                <a:spcPts val="750"/>
              </a:spcBef>
              <a:spcAft>
                <a:spcPts val="0"/>
              </a:spcAft>
              <a:buSzPts val="3000"/>
              <a:buChar char="•"/>
              <a:defRPr sz="3000"/>
            </a:lvl4pPr>
            <a:lvl5pPr indent="-419100" lvl="4" marL="2286000" algn="l">
              <a:lnSpc>
                <a:spcPct val="90000"/>
              </a:lnSpc>
              <a:spcBef>
                <a:spcPts val="750"/>
              </a:spcBef>
              <a:spcAft>
                <a:spcPts val="0"/>
              </a:spcAft>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60" name="Google Shape;160;p52"/>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61" name="Google Shape;161;p52"/>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nhoud met bijschrift roze">
  <p:cSld name="2_Inhoud met bijschrift roze">
    <p:spTree>
      <p:nvGrpSpPr>
        <p:cNvPr id="162" name="Shape 162"/>
        <p:cNvGrpSpPr/>
        <p:nvPr/>
      </p:nvGrpSpPr>
      <p:grpSpPr>
        <a:xfrm>
          <a:off x="0" y="0"/>
          <a:ext cx="0" cy="0"/>
          <a:chOff x="0" y="0"/>
          <a:chExt cx="0" cy="0"/>
        </a:xfrm>
      </p:grpSpPr>
      <p:sp>
        <p:nvSpPr>
          <p:cNvPr id="163" name="Google Shape;163;p53"/>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53"/>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SzPts val="4800"/>
              <a:buChar char="•"/>
              <a:defRPr sz="4800"/>
            </a:lvl1pPr>
            <a:lvl2pPr indent="-495300" lvl="1" marL="914400" algn="l">
              <a:lnSpc>
                <a:spcPct val="90000"/>
              </a:lnSpc>
              <a:spcBef>
                <a:spcPts val="750"/>
              </a:spcBef>
              <a:spcAft>
                <a:spcPts val="0"/>
              </a:spcAft>
              <a:buSzPts val="4200"/>
              <a:buChar char="•"/>
              <a:defRPr sz="4200"/>
            </a:lvl2pPr>
            <a:lvl3pPr indent="-457200" lvl="2" marL="1371600" algn="l">
              <a:lnSpc>
                <a:spcPct val="90000"/>
              </a:lnSpc>
              <a:spcBef>
                <a:spcPts val="750"/>
              </a:spcBef>
              <a:spcAft>
                <a:spcPts val="0"/>
              </a:spcAft>
              <a:buSzPts val="3600"/>
              <a:buChar char="•"/>
              <a:defRPr sz="3600"/>
            </a:lvl3pPr>
            <a:lvl4pPr indent="-419100" lvl="3" marL="1828800" algn="l">
              <a:lnSpc>
                <a:spcPct val="90000"/>
              </a:lnSpc>
              <a:spcBef>
                <a:spcPts val="750"/>
              </a:spcBef>
              <a:spcAft>
                <a:spcPts val="0"/>
              </a:spcAft>
              <a:buSzPts val="3000"/>
              <a:buChar char="•"/>
              <a:defRPr sz="3000"/>
            </a:lvl4pPr>
            <a:lvl5pPr indent="-419100" lvl="4" marL="2286000" algn="l">
              <a:lnSpc>
                <a:spcPct val="90000"/>
              </a:lnSpc>
              <a:spcBef>
                <a:spcPts val="750"/>
              </a:spcBef>
              <a:spcAft>
                <a:spcPts val="0"/>
              </a:spcAft>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65" name="Google Shape;165;p53"/>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66" name="Google Shape;166;p53"/>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nhoud met bijschrift roze">
  <p:cSld name="3_Inhoud met bijschrift roze">
    <p:spTree>
      <p:nvGrpSpPr>
        <p:cNvPr id="167" name="Shape 167"/>
        <p:cNvGrpSpPr/>
        <p:nvPr/>
      </p:nvGrpSpPr>
      <p:grpSpPr>
        <a:xfrm>
          <a:off x="0" y="0"/>
          <a:ext cx="0" cy="0"/>
          <a:chOff x="0" y="0"/>
          <a:chExt cx="0" cy="0"/>
        </a:xfrm>
      </p:grpSpPr>
      <p:sp>
        <p:nvSpPr>
          <p:cNvPr id="168" name="Google Shape;168;p54"/>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54"/>
          <p:cNvSpPr txBox="1"/>
          <p:nvPr>
            <p:ph idx="1" type="body"/>
          </p:nvPr>
        </p:nvSpPr>
        <p:spPr>
          <a:xfrm>
            <a:off x="7774782" y="1481138"/>
            <a:ext cx="9258300" cy="7310438"/>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SzPts val="4800"/>
              <a:buChar char="•"/>
              <a:defRPr sz="4800"/>
            </a:lvl1pPr>
            <a:lvl2pPr indent="-495300" lvl="1" marL="914400" algn="l">
              <a:lnSpc>
                <a:spcPct val="90000"/>
              </a:lnSpc>
              <a:spcBef>
                <a:spcPts val="750"/>
              </a:spcBef>
              <a:spcAft>
                <a:spcPts val="0"/>
              </a:spcAft>
              <a:buSzPts val="4200"/>
              <a:buChar char="•"/>
              <a:defRPr sz="4200"/>
            </a:lvl2pPr>
            <a:lvl3pPr indent="-457200" lvl="2" marL="1371600" algn="l">
              <a:lnSpc>
                <a:spcPct val="90000"/>
              </a:lnSpc>
              <a:spcBef>
                <a:spcPts val="750"/>
              </a:spcBef>
              <a:spcAft>
                <a:spcPts val="0"/>
              </a:spcAft>
              <a:buSzPts val="3600"/>
              <a:buChar char="•"/>
              <a:defRPr sz="3600"/>
            </a:lvl3pPr>
            <a:lvl4pPr indent="-419100" lvl="3" marL="1828800" algn="l">
              <a:lnSpc>
                <a:spcPct val="90000"/>
              </a:lnSpc>
              <a:spcBef>
                <a:spcPts val="750"/>
              </a:spcBef>
              <a:spcAft>
                <a:spcPts val="0"/>
              </a:spcAft>
              <a:buSzPts val="3000"/>
              <a:buChar char="•"/>
              <a:defRPr sz="3000"/>
            </a:lvl4pPr>
            <a:lvl5pPr indent="-419100" lvl="4" marL="2286000" algn="l">
              <a:lnSpc>
                <a:spcPct val="90000"/>
              </a:lnSpc>
              <a:spcBef>
                <a:spcPts val="750"/>
              </a:spcBef>
              <a:spcAft>
                <a:spcPts val="0"/>
              </a:spcAft>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70" name="Google Shape;170;p54"/>
          <p:cNvSpPr txBox="1"/>
          <p:nvPr>
            <p:ph idx="2"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71" name="Google Shape;171;p54"/>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roze">
  <p:cSld name="Afbeelding met bijschrift roze">
    <p:spTree>
      <p:nvGrpSpPr>
        <p:cNvPr id="172" name="Shape 172"/>
        <p:cNvGrpSpPr/>
        <p:nvPr/>
      </p:nvGrpSpPr>
      <p:grpSpPr>
        <a:xfrm>
          <a:off x="0" y="0"/>
          <a:ext cx="0" cy="0"/>
          <a:chOff x="0" y="0"/>
          <a:chExt cx="0" cy="0"/>
        </a:xfrm>
      </p:grpSpPr>
      <p:pic>
        <p:nvPicPr>
          <p:cNvPr id="173" name="Google Shape;173;p55"/>
          <p:cNvPicPr preferRelativeResize="0"/>
          <p:nvPr/>
        </p:nvPicPr>
        <p:blipFill rotWithShape="1">
          <a:blip r:embed="rId2">
            <a:alphaModFix/>
          </a:blip>
          <a:srcRect b="0" l="0" r="0" t="0"/>
          <a:stretch/>
        </p:blipFill>
        <p:spPr>
          <a:xfrm>
            <a:off x="0" y="4047132"/>
            <a:ext cx="6226359" cy="6226359"/>
          </a:xfrm>
          <a:prstGeom prst="rect">
            <a:avLst/>
          </a:prstGeom>
          <a:noFill/>
          <a:ln>
            <a:noFill/>
          </a:ln>
        </p:spPr>
      </p:pic>
      <p:sp>
        <p:nvSpPr>
          <p:cNvPr id="174" name="Google Shape;174;p55"/>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55"/>
          <p:cNvSpPr/>
          <p:nvPr>
            <p:ph idx="2" type="pic"/>
          </p:nvPr>
        </p:nvSpPr>
        <p:spPr>
          <a:xfrm>
            <a:off x="7774782" y="685800"/>
            <a:ext cx="9258300" cy="8105776"/>
          </a:xfrm>
          <a:prstGeom prst="rect">
            <a:avLst/>
          </a:prstGeom>
          <a:noFill/>
          <a:ln>
            <a:noFill/>
          </a:ln>
        </p:spPr>
      </p:sp>
      <p:sp>
        <p:nvSpPr>
          <p:cNvPr id="176" name="Google Shape;176;p55"/>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fbeelding met bijschrift roze">
  <p:cSld name="2_Afbeelding met bijschrift roze">
    <p:spTree>
      <p:nvGrpSpPr>
        <p:cNvPr id="177" name="Shape 177"/>
        <p:cNvGrpSpPr/>
        <p:nvPr/>
      </p:nvGrpSpPr>
      <p:grpSpPr>
        <a:xfrm>
          <a:off x="0" y="0"/>
          <a:ext cx="0" cy="0"/>
          <a:chOff x="0" y="0"/>
          <a:chExt cx="0" cy="0"/>
        </a:xfrm>
      </p:grpSpPr>
      <p:sp>
        <p:nvSpPr>
          <p:cNvPr id="178" name="Google Shape;178;p56"/>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56"/>
          <p:cNvSpPr/>
          <p:nvPr>
            <p:ph idx="2" type="pic"/>
          </p:nvPr>
        </p:nvSpPr>
        <p:spPr>
          <a:xfrm>
            <a:off x="7774782" y="685800"/>
            <a:ext cx="9258300" cy="8105776"/>
          </a:xfrm>
          <a:prstGeom prst="rect">
            <a:avLst/>
          </a:prstGeom>
          <a:noFill/>
          <a:ln>
            <a:noFill/>
          </a:ln>
        </p:spPr>
      </p:sp>
      <p:sp>
        <p:nvSpPr>
          <p:cNvPr id="180" name="Google Shape;180;p56"/>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81" name="Google Shape;181;p56"/>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fbeelding met bijschrift roze">
  <p:cSld name="3_Afbeelding met bijschrift roze">
    <p:spTree>
      <p:nvGrpSpPr>
        <p:cNvPr id="182" name="Shape 182"/>
        <p:cNvGrpSpPr/>
        <p:nvPr/>
      </p:nvGrpSpPr>
      <p:grpSpPr>
        <a:xfrm>
          <a:off x="0" y="0"/>
          <a:ext cx="0" cy="0"/>
          <a:chOff x="0" y="0"/>
          <a:chExt cx="0" cy="0"/>
        </a:xfrm>
      </p:grpSpPr>
      <p:sp>
        <p:nvSpPr>
          <p:cNvPr id="183" name="Google Shape;183;p57"/>
          <p:cNvSpPr txBox="1"/>
          <p:nvPr>
            <p:ph type="title"/>
          </p:nvPr>
        </p:nvSpPr>
        <p:spPr>
          <a:xfrm>
            <a:off x="1259683" y="685800"/>
            <a:ext cx="5898356" cy="2400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037C"/>
              </a:buClr>
              <a:buSzPts val="4800"/>
              <a:buFont typeface="Amaranth"/>
              <a:buNone/>
              <a:defRPr sz="4800">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57"/>
          <p:cNvSpPr/>
          <p:nvPr>
            <p:ph idx="2" type="pic"/>
          </p:nvPr>
        </p:nvSpPr>
        <p:spPr>
          <a:xfrm>
            <a:off x="7774782" y="685800"/>
            <a:ext cx="9258300" cy="8105776"/>
          </a:xfrm>
          <a:prstGeom prst="rect">
            <a:avLst/>
          </a:prstGeom>
          <a:noFill/>
          <a:ln>
            <a:noFill/>
          </a:ln>
        </p:spPr>
      </p:sp>
      <p:sp>
        <p:nvSpPr>
          <p:cNvPr id="185" name="Google Shape;185;p57"/>
          <p:cNvSpPr txBox="1"/>
          <p:nvPr>
            <p:ph idx="1" type="body"/>
          </p:nvPr>
        </p:nvSpPr>
        <p:spPr>
          <a:xfrm>
            <a:off x="1259683" y="3086100"/>
            <a:ext cx="5898356" cy="57173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2400"/>
              <a:buNone/>
              <a:defRPr sz="2400">
                <a:solidFill>
                  <a:srgbClr val="FAD4DF"/>
                </a:solidFill>
              </a:defRPr>
            </a:lvl1pPr>
            <a:lvl2pPr indent="-228600" lvl="1" marL="914400" algn="l">
              <a:lnSpc>
                <a:spcPct val="90000"/>
              </a:lnSpc>
              <a:spcBef>
                <a:spcPts val="750"/>
              </a:spcBef>
              <a:spcAft>
                <a:spcPts val="0"/>
              </a:spcAft>
              <a:buSzPts val="2100"/>
              <a:buNone/>
              <a:defRPr sz="2100"/>
            </a:lvl2pPr>
            <a:lvl3pPr indent="-228600" lvl="2" marL="1371600" algn="l">
              <a:lnSpc>
                <a:spcPct val="90000"/>
              </a:lnSpc>
              <a:spcBef>
                <a:spcPts val="750"/>
              </a:spcBef>
              <a:spcAft>
                <a:spcPts val="0"/>
              </a:spcAft>
              <a:buSzPts val="1800"/>
              <a:buNone/>
              <a:defRPr sz="1800"/>
            </a:lvl3pPr>
            <a:lvl4pPr indent="-228600" lvl="3" marL="1828800" algn="l">
              <a:lnSpc>
                <a:spcPct val="90000"/>
              </a:lnSpc>
              <a:spcBef>
                <a:spcPts val="750"/>
              </a:spcBef>
              <a:spcAft>
                <a:spcPts val="0"/>
              </a:spcAft>
              <a:buSzPts val="1500"/>
              <a:buNone/>
              <a:defRPr sz="1500"/>
            </a:lvl4pPr>
            <a:lvl5pPr indent="-228600" lvl="4" marL="2286000" algn="l">
              <a:lnSpc>
                <a:spcPct val="90000"/>
              </a:lnSpc>
              <a:spcBef>
                <a:spcPts val="750"/>
              </a:spcBef>
              <a:spcAft>
                <a:spcPts val="0"/>
              </a:spcAft>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pic>
        <p:nvPicPr>
          <p:cNvPr id="186" name="Google Shape;186;p57"/>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eeg roze">
  <p:cSld name="4_Leeg roze">
    <p:spTree>
      <p:nvGrpSpPr>
        <p:cNvPr id="187" name="Shape 187"/>
        <p:cNvGrpSpPr/>
        <p:nvPr/>
      </p:nvGrpSpPr>
      <p:grpSpPr>
        <a:xfrm>
          <a:off x="0" y="0"/>
          <a:ext cx="0" cy="0"/>
          <a:chOff x="0" y="0"/>
          <a:chExt cx="0" cy="0"/>
        </a:xfrm>
      </p:grpSpPr>
      <p:pic>
        <p:nvPicPr>
          <p:cNvPr id="188" name="Google Shape;188;p58"/>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roze">
  <p:cSld name="Titel en object roze">
    <p:spTree>
      <p:nvGrpSpPr>
        <p:cNvPr id="189" name="Shape 189"/>
        <p:cNvGrpSpPr/>
        <p:nvPr/>
      </p:nvGrpSpPr>
      <p:grpSpPr>
        <a:xfrm>
          <a:off x="0" y="0"/>
          <a:ext cx="0" cy="0"/>
          <a:chOff x="0" y="0"/>
          <a:chExt cx="0" cy="0"/>
        </a:xfrm>
      </p:grpSpPr>
      <p:pic>
        <p:nvPicPr>
          <p:cNvPr id="190" name="Google Shape;190;p59"/>
          <p:cNvPicPr preferRelativeResize="0"/>
          <p:nvPr/>
        </p:nvPicPr>
        <p:blipFill rotWithShape="1">
          <a:blip r:embed="rId2">
            <a:alphaModFix/>
          </a:blip>
          <a:srcRect b="0" l="0" r="0" t="0"/>
          <a:stretch/>
        </p:blipFill>
        <p:spPr>
          <a:xfrm>
            <a:off x="13413027" y="3746931"/>
            <a:ext cx="4919898" cy="7504826"/>
          </a:xfrm>
          <a:prstGeom prst="rect">
            <a:avLst/>
          </a:prstGeom>
          <a:noFill/>
          <a:ln>
            <a:noFill/>
          </a:ln>
        </p:spPr>
      </p:pic>
      <p:sp>
        <p:nvSpPr>
          <p:cNvPr id="191" name="Google Shape;191;p59"/>
          <p:cNvSpPr/>
          <p:nvPr/>
        </p:nvSpPr>
        <p:spPr>
          <a:xfrm>
            <a:off x="13373100" y="7736803"/>
            <a:ext cx="4953000" cy="3619500"/>
          </a:xfrm>
          <a:prstGeom prst="rect">
            <a:avLst/>
          </a:prstGeom>
          <a:solidFill>
            <a:srgbClr val="ED037C">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9"/>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59"/>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194" name="Google Shape;194;p59"/>
          <p:cNvPicPr preferRelativeResize="0"/>
          <p:nvPr/>
        </p:nvPicPr>
        <p:blipFill rotWithShape="1">
          <a:blip r:embed="rId3">
            <a:alphaModFix/>
          </a:blip>
          <a:srcRect b="0" l="0" r="0" t="0"/>
          <a:stretch/>
        </p:blipFill>
        <p:spPr>
          <a:xfrm>
            <a:off x="0" y="4076700"/>
            <a:ext cx="6226359" cy="6226359"/>
          </a:xfrm>
          <a:prstGeom prst="rect">
            <a:avLst/>
          </a:prstGeom>
          <a:noFill/>
          <a:ln>
            <a:noFill/>
          </a:ln>
        </p:spPr>
      </p:pic>
      <p:pic>
        <p:nvPicPr>
          <p:cNvPr id="195" name="Google Shape;195;p59"/>
          <p:cNvPicPr preferRelativeResize="0"/>
          <p:nvPr/>
        </p:nvPicPr>
        <p:blipFill rotWithShape="1">
          <a:blip r:embed="rId4">
            <a:alphaModFix/>
          </a:blip>
          <a:srcRect b="0" l="0" r="0" t="0"/>
          <a:stretch/>
        </p:blipFill>
        <p:spPr>
          <a:xfrm>
            <a:off x="13413027" y="0"/>
            <a:ext cx="4919898" cy="37554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el en object goud">
  <p:cSld name="2_Titel en object goud">
    <p:spTree>
      <p:nvGrpSpPr>
        <p:cNvPr id="28" name="Shape 28"/>
        <p:cNvGrpSpPr/>
        <p:nvPr/>
      </p:nvGrpSpPr>
      <p:grpSpPr>
        <a:xfrm>
          <a:off x="0" y="0"/>
          <a:ext cx="0" cy="0"/>
          <a:chOff x="0" y="0"/>
          <a:chExt cx="0" cy="0"/>
        </a:xfrm>
      </p:grpSpPr>
      <p:pic>
        <p:nvPicPr>
          <p:cNvPr id="29" name="Google Shape;29;p26"/>
          <p:cNvPicPr preferRelativeResize="0"/>
          <p:nvPr/>
        </p:nvPicPr>
        <p:blipFill rotWithShape="1">
          <a:blip r:embed="rId2">
            <a:alphaModFix/>
          </a:blip>
          <a:srcRect b="20148" l="4167" r="14995" t="0"/>
          <a:stretch/>
        </p:blipFill>
        <p:spPr>
          <a:xfrm>
            <a:off x="13510919" y="0"/>
            <a:ext cx="7084975" cy="10498294"/>
          </a:xfrm>
          <a:prstGeom prst="rect">
            <a:avLst/>
          </a:prstGeom>
          <a:noFill/>
          <a:ln>
            <a:noFill/>
          </a:ln>
        </p:spPr>
      </p:pic>
      <p:sp>
        <p:nvSpPr>
          <p:cNvPr id="30" name="Google Shape;30;p26"/>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6"/>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32" name="Google Shape;32;p26"/>
          <p:cNvSpPr/>
          <p:nvPr/>
        </p:nvSpPr>
        <p:spPr>
          <a:xfrm>
            <a:off x="16378103" y="0"/>
            <a:ext cx="1909897" cy="11501224"/>
          </a:xfrm>
          <a:prstGeom prst="rect">
            <a:avLst/>
          </a:prstGeom>
          <a:solidFill>
            <a:srgbClr val="009DDC">
              <a:alpha val="490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26"/>
          <p:cNvPicPr preferRelativeResize="0"/>
          <p:nvPr/>
        </p:nvPicPr>
        <p:blipFill rotWithShape="1">
          <a:blip r:embed="rId3">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nhoud van twee roze">
  <p:cSld name="2_Inhoud van twee roze">
    <p:spTree>
      <p:nvGrpSpPr>
        <p:cNvPr id="34" name="Shape 34"/>
        <p:cNvGrpSpPr/>
        <p:nvPr/>
      </p:nvGrpSpPr>
      <p:grpSpPr>
        <a:xfrm>
          <a:off x="0" y="0"/>
          <a:ext cx="0" cy="0"/>
          <a:chOff x="0" y="0"/>
          <a:chExt cx="0" cy="0"/>
        </a:xfrm>
      </p:grpSpPr>
      <p:sp>
        <p:nvSpPr>
          <p:cNvPr id="35" name="Google Shape;35;p27"/>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7"/>
          <p:cNvSpPr txBox="1"/>
          <p:nvPr>
            <p:ph idx="1" type="body"/>
          </p:nvPr>
        </p:nvSpPr>
        <p:spPr>
          <a:xfrm>
            <a:off x="1257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37" name="Google Shape;37;p27"/>
          <p:cNvSpPr txBox="1"/>
          <p:nvPr>
            <p:ph idx="2" type="body"/>
          </p:nvPr>
        </p:nvSpPr>
        <p:spPr>
          <a:xfrm>
            <a:off x="9258300" y="2738438"/>
            <a:ext cx="7772400" cy="652700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38" name="Google Shape;38;p27"/>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en tekst roze">
  <p:cSld name="1_Titel en tekst roze">
    <p:spTree>
      <p:nvGrpSpPr>
        <p:cNvPr id="39" name="Shape 39"/>
        <p:cNvGrpSpPr/>
        <p:nvPr/>
      </p:nvGrpSpPr>
      <p:grpSpPr>
        <a:xfrm>
          <a:off x="0" y="0"/>
          <a:ext cx="0" cy="0"/>
          <a:chOff x="0" y="0"/>
          <a:chExt cx="0" cy="0"/>
        </a:xfrm>
      </p:grpSpPr>
      <p:sp>
        <p:nvSpPr>
          <p:cNvPr id="40" name="Google Shape;40;p28"/>
          <p:cNvSpPr txBox="1"/>
          <p:nvPr>
            <p:ph type="title"/>
          </p:nvPr>
        </p:nvSpPr>
        <p:spPr>
          <a:xfrm>
            <a:off x="1257300" y="1269206"/>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8"/>
          <p:cNvSpPr txBox="1"/>
          <p:nvPr>
            <p:ph idx="1" type="body"/>
          </p:nvPr>
        </p:nvSpPr>
        <p:spPr>
          <a:xfrm>
            <a:off x="1259683" y="3960018"/>
            <a:ext cx="15771017"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42" name="Google Shape;42;p28"/>
          <p:cNvPicPr preferRelativeResize="0"/>
          <p:nvPr/>
        </p:nvPicPr>
        <p:blipFill rotWithShape="1">
          <a:blip r:embed="rId2">
            <a:alphaModFix/>
          </a:blip>
          <a:srcRect b="0" l="0" r="0" t="0"/>
          <a:stretch/>
        </p:blipFill>
        <p:spPr>
          <a:xfrm>
            <a:off x="0" y="3896304"/>
            <a:ext cx="6390696" cy="63906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en object goud">
  <p:cSld name="1_Titel en object goud">
    <p:spTree>
      <p:nvGrpSpPr>
        <p:cNvPr id="43" name="Shape 43"/>
        <p:cNvGrpSpPr/>
        <p:nvPr/>
      </p:nvGrpSpPr>
      <p:grpSpPr>
        <a:xfrm>
          <a:off x="0" y="0"/>
          <a:ext cx="0" cy="0"/>
          <a:chOff x="0" y="0"/>
          <a:chExt cx="0" cy="0"/>
        </a:xfrm>
      </p:grpSpPr>
      <p:pic>
        <p:nvPicPr>
          <p:cNvPr id="44" name="Google Shape;44;p29"/>
          <p:cNvPicPr preferRelativeResize="0"/>
          <p:nvPr/>
        </p:nvPicPr>
        <p:blipFill rotWithShape="1">
          <a:blip r:embed="rId2">
            <a:alphaModFix/>
          </a:blip>
          <a:srcRect b="-18" l="15354" r="98" t="19"/>
          <a:stretch/>
        </p:blipFill>
        <p:spPr>
          <a:xfrm>
            <a:off x="13267745" y="-38100"/>
            <a:ext cx="5873881" cy="10515600"/>
          </a:xfrm>
          <a:prstGeom prst="rect">
            <a:avLst/>
          </a:prstGeom>
          <a:noFill/>
          <a:ln>
            <a:noFill/>
          </a:ln>
        </p:spPr>
      </p:pic>
      <p:sp>
        <p:nvSpPr>
          <p:cNvPr id="45" name="Google Shape;45;p29"/>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9"/>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7" name="Google Shape;47;p29"/>
          <p:cNvSpPr/>
          <p:nvPr/>
        </p:nvSpPr>
        <p:spPr>
          <a:xfrm>
            <a:off x="13267745" y="8288482"/>
            <a:ext cx="5935746" cy="1981200"/>
          </a:xfrm>
          <a:prstGeom prst="rect">
            <a:avLst/>
          </a:prstGeom>
          <a:solidFill>
            <a:srgbClr val="00A389">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8" name="Google Shape;48;p29"/>
          <p:cNvPicPr preferRelativeResize="0"/>
          <p:nvPr/>
        </p:nvPicPr>
        <p:blipFill rotWithShape="1">
          <a:blip r:embed="rId3">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el en tekst roze">
  <p:cSld name="3_Titel en tekst roze">
    <p:spTree>
      <p:nvGrpSpPr>
        <p:cNvPr id="49" name="Shape 49"/>
        <p:cNvGrpSpPr/>
        <p:nvPr/>
      </p:nvGrpSpPr>
      <p:grpSpPr>
        <a:xfrm>
          <a:off x="0" y="0"/>
          <a:ext cx="0" cy="0"/>
          <a:chOff x="0" y="0"/>
          <a:chExt cx="0" cy="0"/>
        </a:xfrm>
      </p:grpSpPr>
      <p:sp>
        <p:nvSpPr>
          <p:cNvPr id="50" name="Google Shape;50;p30"/>
          <p:cNvSpPr txBox="1"/>
          <p:nvPr>
            <p:ph type="title"/>
          </p:nvPr>
        </p:nvSpPr>
        <p:spPr>
          <a:xfrm>
            <a:off x="1257300" y="1269206"/>
            <a:ext cx="15773400" cy="19883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0"/>
          <p:cNvSpPr txBox="1"/>
          <p:nvPr>
            <p:ph idx="1" type="body"/>
          </p:nvPr>
        </p:nvSpPr>
        <p:spPr>
          <a:xfrm>
            <a:off x="1259683" y="3960018"/>
            <a:ext cx="15771017" cy="552688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SzPts val="1800"/>
              <a:buChar char="•"/>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52" name="Google Shape;52;p30"/>
          <p:cNvPicPr preferRelativeResize="0"/>
          <p:nvPr/>
        </p:nvPicPr>
        <p:blipFill rotWithShape="1">
          <a:blip r:embed="rId2">
            <a:alphaModFix/>
          </a:blip>
          <a:srcRect b="0" l="0" r="0" t="0"/>
          <a:stretch/>
        </p:blipFill>
        <p:spPr>
          <a:xfrm>
            <a:off x="11638" y="3929842"/>
            <a:ext cx="6389162" cy="639525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el en object goud">
  <p:cSld name="3_Titel en object goud">
    <p:spTree>
      <p:nvGrpSpPr>
        <p:cNvPr id="53" name="Shape 53"/>
        <p:cNvGrpSpPr/>
        <p:nvPr/>
      </p:nvGrpSpPr>
      <p:grpSpPr>
        <a:xfrm>
          <a:off x="0" y="0"/>
          <a:ext cx="0" cy="0"/>
          <a:chOff x="0" y="0"/>
          <a:chExt cx="0" cy="0"/>
        </a:xfrm>
      </p:grpSpPr>
      <p:pic>
        <p:nvPicPr>
          <p:cNvPr id="54" name="Google Shape;54;p31"/>
          <p:cNvPicPr preferRelativeResize="0"/>
          <p:nvPr/>
        </p:nvPicPr>
        <p:blipFill rotWithShape="1">
          <a:blip r:embed="rId2">
            <a:alphaModFix/>
          </a:blip>
          <a:srcRect b="0" l="10037" r="10036" t="0"/>
          <a:stretch/>
        </p:blipFill>
        <p:spPr>
          <a:xfrm>
            <a:off x="13258800" y="38100"/>
            <a:ext cx="5488114" cy="10287000"/>
          </a:xfrm>
          <a:prstGeom prst="rect">
            <a:avLst/>
          </a:prstGeom>
          <a:noFill/>
          <a:ln>
            <a:noFill/>
          </a:ln>
        </p:spPr>
      </p:pic>
      <p:sp>
        <p:nvSpPr>
          <p:cNvPr id="55" name="Google Shape;55;p31"/>
          <p:cNvSpPr txBox="1"/>
          <p:nvPr>
            <p:ph type="title"/>
          </p:nvPr>
        </p:nvSpPr>
        <p:spPr>
          <a:xfrm>
            <a:off x="800100" y="1604962"/>
            <a:ext cx="11163300" cy="1709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037C"/>
              </a:buClr>
              <a:buSzPts val="6600"/>
              <a:buFont typeface="Amaranth"/>
              <a:buNone/>
              <a:defRPr>
                <a:latin typeface="Amaranth"/>
                <a:ea typeface="Amaranth"/>
                <a:cs typeface="Amaranth"/>
                <a:sym typeface="Amarant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1"/>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SzPts val="3000"/>
              <a:buNone/>
              <a:defRPr b="1" sz="3000">
                <a:solidFill>
                  <a:schemeClr val="dk1"/>
                </a:solidFill>
              </a:defRPr>
            </a:lvl1pPr>
            <a:lvl2pPr indent="-342900" lvl="1" marL="914400" algn="l">
              <a:lnSpc>
                <a:spcPct val="90000"/>
              </a:lnSpc>
              <a:spcBef>
                <a:spcPts val="750"/>
              </a:spcBef>
              <a:spcAft>
                <a:spcPts val="0"/>
              </a:spcAft>
              <a:buSzPts val="1800"/>
              <a:buChar char="•"/>
              <a:defRPr/>
            </a:lvl2pPr>
            <a:lvl3pPr indent="-342900" lvl="2" marL="1371600" algn="l">
              <a:lnSpc>
                <a:spcPct val="90000"/>
              </a:lnSpc>
              <a:spcBef>
                <a:spcPts val="750"/>
              </a:spcBef>
              <a:spcAft>
                <a:spcPts val="0"/>
              </a:spcAft>
              <a:buSzPts val="1800"/>
              <a:buChar char="•"/>
              <a:defRPr/>
            </a:lvl3pPr>
            <a:lvl4pPr indent="-342900" lvl="3" marL="1828800" algn="l">
              <a:lnSpc>
                <a:spcPct val="90000"/>
              </a:lnSpc>
              <a:spcBef>
                <a:spcPts val="750"/>
              </a:spcBef>
              <a:spcAft>
                <a:spcPts val="0"/>
              </a:spcAft>
              <a:buSzPts val="1800"/>
              <a:buChar char="•"/>
              <a:defRPr/>
            </a:lvl4pPr>
            <a:lvl5pPr indent="-342900" lvl="4" marL="2286000" algn="l">
              <a:lnSpc>
                <a:spcPct val="90000"/>
              </a:lnSpc>
              <a:spcBef>
                <a:spcPts val="750"/>
              </a:spcBef>
              <a:spcAft>
                <a:spcPts val="0"/>
              </a:spcAft>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pic>
        <p:nvPicPr>
          <p:cNvPr id="57" name="Google Shape;57;p31"/>
          <p:cNvPicPr preferRelativeResize="0"/>
          <p:nvPr/>
        </p:nvPicPr>
        <p:blipFill rotWithShape="1">
          <a:blip r:embed="rId3">
            <a:alphaModFix/>
          </a:blip>
          <a:srcRect b="0" l="0" r="0" t="0"/>
          <a:stretch/>
        </p:blipFill>
        <p:spPr>
          <a:xfrm>
            <a:off x="0" y="3896304"/>
            <a:ext cx="6390696" cy="6390696"/>
          </a:xfrm>
          <a:prstGeom prst="rect">
            <a:avLst/>
          </a:prstGeom>
          <a:noFill/>
          <a:ln>
            <a:noFill/>
          </a:ln>
        </p:spPr>
      </p:pic>
      <p:sp>
        <p:nvSpPr>
          <p:cNvPr id="58" name="Google Shape;58;p31"/>
          <p:cNvSpPr/>
          <p:nvPr/>
        </p:nvSpPr>
        <p:spPr>
          <a:xfrm rot="5400000">
            <a:off x="12843146" y="433699"/>
            <a:ext cx="6337315" cy="5488115"/>
          </a:xfrm>
          <a:custGeom>
            <a:rect b="b" l="l" r="r" t="t"/>
            <a:pathLst>
              <a:path extrusionOk="0" h="5499100" w="6350000">
                <a:moveTo>
                  <a:pt x="0" y="5499100"/>
                </a:moveTo>
                <a:lnTo>
                  <a:pt x="3175000" y="0"/>
                </a:lnTo>
                <a:lnTo>
                  <a:pt x="6350000" y="5499100"/>
                </a:lnTo>
                <a:lnTo>
                  <a:pt x="0" y="5499100"/>
                </a:lnTo>
                <a:close/>
              </a:path>
            </a:pathLst>
          </a:custGeom>
          <a:solidFill>
            <a:srgbClr val="B18A3E">
              <a:alpha val="49019"/>
            </a:srgbClr>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ED037C"/>
              </a:buClr>
              <a:buSzPts val="6600"/>
              <a:buFont typeface="Open Sans"/>
              <a:buNone/>
              <a:defRPr b="1" i="0" sz="6600" u="none" cap="none" strike="noStrike">
                <a:solidFill>
                  <a:srgbClr val="ED037C"/>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19100" lvl="0" marL="457200" marR="0" rtl="0" algn="l">
              <a:lnSpc>
                <a:spcPct val="90000"/>
              </a:lnSpc>
              <a:spcBef>
                <a:spcPts val="1500"/>
              </a:spcBef>
              <a:spcAft>
                <a:spcPts val="0"/>
              </a:spcAft>
              <a:buClr>
                <a:srgbClr val="ED037C"/>
              </a:buClr>
              <a:buSzPts val="3000"/>
              <a:buFont typeface="Arial"/>
              <a:buChar char="•"/>
              <a:defRPr b="0" i="0" sz="3000" u="none" cap="none" strike="noStrike">
                <a:solidFill>
                  <a:schemeClr val="dk1"/>
                </a:solidFill>
                <a:latin typeface="Open Sans"/>
                <a:ea typeface="Open Sans"/>
                <a:cs typeface="Open Sans"/>
                <a:sym typeface="Open Sans"/>
              </a:defRPr>
            </a:lvl1pPr>
            <a:lvl2pPr indent="-406400" lvl="1" marL="914400" marR="0" rtl="0" algn="l">
              <a:lnSpc>
                <a:spcPct val="90000"/>
              </a:lnSpc>
              <a:spcBef>
                <a:spcPts val="750"/>
              </a:spcBef>
              <a:spcAft>
                <a:spcPts val="0"/>
              </a:spcAft>
              <a:buClr>
                <a:srgbClr val="ED037C"/>
              </a:buClr>
              <a:buSzPts val="2800"/>
              <a:buFont typeface="Arial"/>
              <a:buChar char="•"/>
              <a:defRPr b="0" i="0" sz="2800" u="none" cap="none" strike="noStrike">
                <a:solidFill>
                  <a:schemeClr val="dk1"/>
                </a:solidFill>
                <a:latin typeface="Open Sans"/>
                <a:ea typeface="Open Sans"/>
                <a:cs typeface="Open Sans"/>
                <a:sym typeface="Open Sans"/>
              </a:defRPr>
            </a:lvl2pPr>
            <a:lvl3pPr indent="-393700" lvl="2" marL="1371600" marR="0" rtl="0" algn="l">
              <a:lnSpc>
                <a:spcPct val="90000"/>
              </a:lnSpc>
              <a:spcBef>
                <a:spcPts val="750"/>
              </a:spcBef>
              <a:spcAft>
                <a:spcPts val="0"/>
              </a:spcAft>
              <a:buClr>
                <a:srgbClr val="ED037C"/>
              </a:buClr>
              <a:buSzPts val="2600"/>
              <a:buFont typeface="Arial"/>
              <a:buChar char="•"/>
              <a:defRPr b="0" i="0" sz="2600" u="none" cap="none" strike="noStrike">
                <a:solidFill>
                  <a:schemeClr val="dk1"/>
                </a:solidFill>
                <a:latin typeface="Open Sans"/>
                <a:ea typeface="Open Sans"/>
                <a:cs typeface="Open Sans"/>
                <a:sym typeface="Open Sans"/>
              </a:defRPr>
            </a:lvl3pPr>
            <a:lvl4pPr indent="-381000" lvl="3" marL="1828800" marR="0" rtl="0" algn="l">
              <a:lnSpc>
                <a:spcPct val="90000"/>
              </a:lnSpc>
              <a:spcBef>
                <a:spcPts val="750"/>
              </a:spcBef>
              <a:spcAft>
                <a:spcPts val="0"/>
              </a:spcAft>
              <a:buClr>
                <a:srgbClr val="ED037C"/>
              </a:buClr>
              <a:buSzPts val="2400"/>
              <a:buFont typeface="Arial"/>
              <a:buChar char="•"/>
              <a:defRPr b="0" i="0" sz="2400" u="none" cap="none" strike="noStrike">
                <a:solidFill>
                  <a:schemeClr val="dk1"/>
                </a:solidFill>
                <a:latin typeface="Open Sans"/>
                <a:ea typeface="Open Sans"/>
                <a:cs typeface="Open Sans"/>
                <a:sym typeface="Open Sans"/>
              </a:defRPr>
            </a:lvl4pPr>
            <a:lvl5pPr indent="-368300" lvl="4" marL="2286000" marR="0" rtl="0" algn="l">
              <a:lnSpc>
                <a:spcPct val="90000"/>
              </a:lnSpc>
              <a:spcBef>
                <a:spcPts val="750"/>
              </a:spcBef>
              <a:spcAft>
                <a:spcPts val="0"/>
              </a:spcAft>
              <a:buClr>
                <a:srgbClr val="ED037C"/>
              </a:buClr>
              <a:buSzPts val="2200"/>
              <a:buFont typeface="Arial"/>
              <a:buChar char="•"/>
              <a:defRPr b="0" i="0" sz="2200" u="none" cap="none" strike="noStrike">
                <a:solidFill>
                  <a:schemeClr val="dk1"/>
                </a:solidFill>
                <a:latin typeface="Open Sans"/>
                <a:ea typeface="Open Sans"/>
                <a:cs typeface="Open Sans"/>
                <a:sym typeface="Open Sans"/>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comments" Target="../comments/commen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s://www.pharos.nl/kennisbank/quickscan-digitale-vaardigheden-van-uw-patienten/" TargetMode="External"/><Relationship Id="rId4" Type="http://schemas.openxmlformats.org/officeDocument/2006/relationships/hyperlink" Target="https://www.pharos.nl/factsheets/digitale-vaardighed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4.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hyperlink" Target="mailto:richtlijn@ncj.nl" TargetMode="External"/><Relationship Id="rId4" Type="http://schemas.openxmlformats.org/officeDocument/2006/relationships/hyperlink" Target="http://www.jgzrichtlijn.n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www.knmg.nl/actualiteit-opinie/nieuws/nieuwsbericht/alles-wat-u-moet-weten-over-videoconsulten-met-patienten" TargetMode="External"/><Relationship Id="rId4" Type="http://schemas.openxmlformats.org/officeDocument/2006/relationships/hyperlink" Target="https://www.knmg.nl/advies-richtlijnen/knmg-publicaties/omgaan-met-medische-gegeven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
          <p:cNvSpPr txBox="1"/>
          <p:nvPr>
            <p:ph type="ctrTitle"/>
          </p:nvPr>
        </p:nvSpPr>
        <p:spPr>
          <a:xfrm>
            <a:off x="762000" y="5067300"/>
            <a:ext cx="13619400" cy="2601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D037C"/>
              </a:buClr>
              <a:buSzPts val="6600"/>
              <a:buFont typeface="Amaranth"/>
              <a:buNone/>
            </a:pPr>
            <a:r>
              <a:rPr lang="en-US" sz="5600"/>
              <a:t>JGZ Richtlijnmodule</a:t>
            </a:r>
            <a:endParaRPr sz="5600"/>
          </a:p>
          <a:p>
            <a:pPr indent="0" lvl="0" marL="0" rtl="0" algn="l">
              <a:lnSpc>
                <a:spcPct val="90000"/>
              </a:lnSpc>
              <a:spcBef>
                <a:spcPts val="0"/>
              </a:spcBef>
              <a:spcAft>
                <a:spcPts val="0"/>
              </a:spcAft>
              <a:buClr>
                <a:srgbClr val="ED037C"/>
              </a:buClr>
              <a:buSzPts val="6600"/>
              <a:buFont typeface="Amaranth"/>
              <a:buNone/>
            </a:pPr>
            <a:r>
              <a:rPr lang="en-US" sz="5600"/>
              <a:t>Beeldbellen in de jeugdgezondheidszorg</a:t>
            </a:r>
            <a:endParaRPr sz="5600"/>
          </a:p>
          <a:p>
            <a:pPr indent="0" lvl="0" marL="0" rtl="0" algn="l">
              <a:lnSpc>
                <a:spcPct val="90000"/>
              </a:lnSpc>
              <a:spcBef>
                <a:spcPts val="0"/>
              </a:spcBef>
              <a:spcAft>
                <a:spcPts val="0"/>
              </a:spcAft>
              <a:buClr>
                <a:srgbClr val="ED037C"/>
              </a:buClr>
              <a:buSzPts val="6600"/>
              <a:buFont typeface="Amaranth"/>
              <a:buNone/>
            </a:pPr>
            <a:r>
              <a:rPr lang="en-US" sz="5600"/>
              <a:t>(juni 2023)</a:t>
            </a:r>
            <a:endParaRPr sz="5600"/>
          </a:p>
        </p:txBody>
      </p:sp>
      <p:sp>
        <p:nvSpPr>
          <p:cNvPr id="201" name="Google Shape;201;p1"/>
          <p:cNvSpPr txBox="1"/>
          <p:nvPr>
            <p:ph idx="1" type="subTitle"/>
          </p:nvPr>
        </p:nvSpPr>
        <p:spPr>
          <a:xfrm>
            <a:off x="762000" y="8157044"/>
            <a:ext cx="12573000" cy="1025056"/>
          </a:xfrm>
          <a:prstGeom prst="rect">
            <a:avLst/>
          </a:prstGeom>
          <a:noFill/>
          <a:ln>
            <a:noFill/>
          </a:ln>
        </p:spPr>
        <p:txBody>
          <a:bodyPr anchorCtr="0" anchor="t" bIns="45700" lIns="91425" spcFirstLastPara="1" rIns="91425" wrap="square" tIns="45700">
            <a:normAutofit fontScale="77500"/>
          </a:bodyPr>
          <a:lstStyle/>
          <a:p>
            <a:pPr indent="0" lvl="0" marL="0" rtl="0" algn="l">
              <a:lnSpc>
                <a:spcPct val="90000"/>
              </a:lnSpc>
              <a:spcBef>
                <a:spcPts val="0"/>
              </a:spcBef>
              <a:spcAft>
                <a:spcPts val="0"/>
              </a:spcAft>
              <a:buSzPct val="100000"/>
              <a:buNone/>
            </a:pPr>
            <a:r>
              <a:rPr lang="en-US"/>
              <a:t>Jacqueline Deurloo en Renate van Zoonen (TNO, afdeling Child Health) </a:t>
            </a:r>
            <a:endParaRPr/>
          </a:p>
          <a:p>
            <a:pPr indent="0" lvl="0" marL="0" rtl="0" algn="l">
              <a:lnSpc>
                <a:spcPct val="90000"/>
              </a:lnSpc>
              <a:spcBef>
                <a:spcPts val="0"/>
              </a:spcBef>
              <a:spcAft>
                <a:spcPts val="0"/>
              </a:spcAft>
              <a:buSzPct val="100000"/>
              <a:buNone/>
            </a:pPr>
            <a:r>
              <a:rPr lang="en-US"/>
              <a:t>Madelon Meijer (NCJ)</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0"/>
          <p:cNvSpPr txBox="1"/>
          <p:nvPr>
            <p:ph type="title"/>
          </p:nvPr>
        </p:nvSpPr>
        <p:spPr>
          <a:xfrm>
            <a:off x="1257300" y="9644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Tips uit de praktijkkaart:</a:t>
            </a:r>
            <a:endParaRPr/>
          </a:p>
          <a:p>
            <a:pPr indent="0" lvl="0" marL="0" rtl="0" algn="l">
              <a:lnSpc>
                <a:spcPct val="90000"/>
              </a:lnSpc>
              <a:spcBef>
                <a:spcPts val="0"/>
              </a:spcBef>
              <a:spcAft>
                <a:spcPts val="0"/>
              </a:spcAft>
              <a:buSzPts val="6600"/>
              <a:buNone/>
            </a:pPr>
            <a:r>
              <a:rPr lang="en-US"/>
              <a:t>Factoren die het beeldbellen bevorderen</a:t>
            </a:r>
            <a:endParaRPr/>
          </a:p>
        </p:txBody>
      </p:sp>
      <p:pic>
        <p:nvPicPr>
          <p:cNvPr id="256" name="Google Shape;256;p10"/>
          <p:cNvPicPr preferRelativeResize="0"/>
          <p:nvPr/>
        </p:nvPicPr>
        <p:blipFill rotWithShape="1">
          <a:blip r:embed="rId3">
            <a:alphaModFix/>
          </a:blip>
          <a:srcRect b="16847" l="3463" r="12670" t="19506"/>
          <a:stretch/>
        </p:blipFill>
        <p:spPr>
          <a:xfrm>
            <a:off x="1328050" y="3124200"/>
            <a:ext cx="14663074" cy="6259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1"/>
          <p:cNvSpPr txBox="1"/>
          <p:nvPr>
            <p:ph type="title"/>
          </p:nvPr>
        </p:nvSpPr>
        <p:spPr>
          <a:xfrm>
            <a:off x="800100" y="1147762"/>
            <a:ext cx="111633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Casus: beeldbellen met een laaggeletterde, laagopgeleide of minder digitaal vaardige ouder</a:t>
            </a:r>
            <a:endParaRPr/>
          </a:p>
        </p:txBody>
      </p:sp>
      <p:sp>
        <p:nvSpPr>
          <p:cNvPr id="262" name="Google Shape;262;p11"/>
          <p:cNvSpPr txBox="1"/>
          <p:nvPr>
            <p:ph idx="1" type="body"/>
          </p:nvPr>
        </p:nvSpPr>
        <p:spPr>
          <a:xfrm>
            <a:off x="809050" y="3575250"/>
            <a:ext cx="12427500" cy="61143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SzPct val="94227"/>
              <a:buNone/>
            </a:pPr>
            <a:r>
              <a:rPr i="1" lang="en-US" sz="3183"/>
              <a:t>Carina is moeder van baby Yara (6 maanden oud). Baby Yara slaapt nog niet door, en Carina wil de jeugdverpleegkundige graag om advies vragen. Carina heeft gehoord dat ze ook kan beeldbellen met de jeugdverpleegkundige, maar zij weet eigenlijk niet zo goed hoe het werkt. Ook spreekt Carina de Nederlandse taal niet zo goed. </a:t>
            </a:r>
            <a:endParaRPr i="1" sz="3183"/>
          </a:p>
          <a:p>
            <a:pPr indent="0" lvl="0" marL="0" rtl="0" algn="l">
              <a:lnSpc>
                <a:spcPct val="90000"/>
              </a:lnSpc>
              <a:spcBef>
                <a:spcPts val="0"/>
              </a:spcBef>
              <a:spcAft>
                <a:spcPts val="0"/>
              </a:spcAft>
              <a:buSzPct val="94227"/>
              <a:buNone/>
            </a:pPr>
            <a:r>
              <a:t/>
            </a:r>
            <a:endParaRPr i="1" sz="3183"/>
          </a:p>
          <a:p>
            <a:pPr indent="0" lvl="0" marL="0" rtl="0" algn="l">
              <a:lnSpc>
                <a:spcPct val="90000"/>
              </a:lnSpc>
              <a:spcBef>
                <a:spcPts val="0"/>
              </a:spcBef>
              <a:spcAft>
                <a:spcPts val="0"/>
              </a:spcAft>
              <a:buSzPct val="94227"/>
              <a:buNone/>
            </a:pPr>
            <a:r>
              <a:rPr i="1" lang="en-US" sz="3183"/>
              <a:t>H</a:t>
            </a:r>
            <a:r>
              <a:rPr i="1" lang="en-US" sz="3183">
                <a:extLst>
                  <a:ext uri="http://customooxmlschemas.google.com/">
                    <go:slidesCustomData xmlns:go="http://customooxmlschemas.google.com/" textRoundtripDataId="1"/>
                  </a:ext>
                </a:extLst>
              </a:rPr>
              <a:t>oe kan de jeugdverpleegkundige Carina het beste helpen?</a:t>
            </a:r>
            <a:endParaRPr i="1" sz="3183"/>
          </a:p>
          <a:p>
            <a:pPr indent="0" lvl="0" marL="0" rtl="0" algn="l">
              <a:lnSpc>
                <a:spcPct val="90000"/>
              </a:lnSpc>
              <a:spcBef>
                <a:spcPts val="0"/>
              </a:spcBef>
              <a:spcAft>
                <a:spcPts val="0"/>
              </a:spcAft>
              <a:buSzPct val="100000"/>
              <a:buNone/>
            </a:pPr>
            <a:r>
              <a:t/>
            </a:r>
            <a:endParaRPr/>
          </a:p>
          <a:p>
            <a:pPr indent="0" lvl="0" marL="0" rtl="0" algn="l">
              <a:lnSpc>
                <a:spcPct val="90000"/>
              </a:lnSpc>
              <a:spcBef>
                <a:spcPts val="0"/>
              </a:spcBef>
              <a:spcAft>
                <a:spcPts val="0"/>
              </a:spcAft>
              <a:buSzPct val="100000"/>
              <a:buNone/>
            </a:pPr>
            <a:r>
              <a:rPr lang="en-US">
                <a:solidFill>
                  <a:srgbClr val="ED037C"/>
                </a:solidFill>
              </a:rPr>
              <a:t>Antwoord: </a:t>
            </a:r>
            <a:r>
              <a:rPr b="0" lang="en-US">
                <a:solidFill>
                  <a:srgbClr val="ED037C"/>
                </a:solidFill>
              </a:rPr>
              <a:t>De jeugdverpleegkundige kan met Carina bespreken welke manieren van contact er mogelijk zijn en samen kiezen wat het meest passend is. Ook kan zij Carina informatie geven over beeldbellen zodat Carina weet hoe het werkt.</a:t>
            </a:r>
            <a:endParaRPr b="0">
              <a:solidFill>
                <a:srgbClr val="ED037C"/>
              </a:solidFill>
            </a:endParaRPr>
          </a:p>
          <a:p>
            <a:pPr indent="0" lvl="0" marL="0" rtl="0" algn="l">
              <a:lnSpc>
                <a:spcPct val="90000"/>
              </a:lnSpc>
              <a:spcBef>
                <a:spcPts val="0"/>
              </a:spcBef>
              <a:spcAft>
                <a:spcPts val="0"/>
              </a:spcAft>
              <a:buSzPct val="100000"/>
              <a:buNone/>
            </a:pPr>
            <a:r>
              <a:t/>
            </a:r>
            <a:endParaRPr/>
          </a:p>
          <a:p>
            <a:pPr indent="0" lvl="0" marL="0" rtl="0" algn="l">
              <a:lnSpc>
                <a:spcPct val="90000"/>
              </a:lnSpc>
              <a:spcBef>
                <a:spcPts val="0"/>
              </a:spcBef>
              <a:spcAft>
                <a:spcPts val="0"/>
              </a:spcAft>
              <a:buSzPct val="100000"/>
              <a:buNone/>
            </a:pPr>
            <a:r>
              <a:t/>
            </a:r>
            <a:endParaRPr>
              <a:solidFill>
                <a:srgbClr val="ED037C"/>
              </a:solidFill>
            </a:endParaRPr>
          </a:p>
          <a:p>
            <a:pPr indent="0" lvl="0" marL="0" rtl="0" algn="l">
              <a:lnSpc>
                <a:spcPct val="90000"/>
              </a:lnSpc>
              <a:spcBef>
                <a:spcPts val="0"/>
              </a:spcBef>
              <a:spcAft>
                <a:spcPts val="0"/>
              </a:spcAft>
              <a:buSzPct val="100000"/>
              <a:buNone/>
            </a:pPr>
            <a:r>
              <a:rPr lang="en-US">
                <a:solidFill>
                  <a:srgbClr val="ED037C"/>
                </a:solidFill>
              </a:rPr>
              <a:t>Tips uit de richtlijn:</a:t>
            </a:r>
            <a:endParaRPr>
              <a:solidFill>
                <a:srgbClr val="ED037C"/>
              </a:solidFill>
            </a:endParaRPr>
          </a:p>
          <a:p>
            <a:pPr indent="0" lvl="0" marL="0" rtl="0" algn="l">
              <a:lnSpc>
                <a:spcPct val="90000"/>
              </a:lnSpc>
              <a:spcBef>
                <a:spcPts val="0"/>
              </a:spcBef>
              <a:spcAft>
                <a:spcPts val="0"/>
              </a:spcAft>
              <a:buClr>
                <a:srgbClr val="000000"/>
              </a:buClr>
              <a:buSzPct val="100000"/>
              <a:buFont typeface="Arial"/>
              <a:buNone/>
            </a:pPr>
            <a:r>
              <a:rPr b="0" lang="en-US">
                <a:solidFill>
                  <a:srgbClr val="ED037C"/>
                </a:solidFill>
              </a:rPr>
              <a:t>Het is belangrijk om bij iedereen open te staan voor de kansen van beeldbellen. </a:t>
            </a:r>
            <a:endParaRPr b="0">
              <a:solidFill>
                <a:srgbClr val="ED037C"/>
              </a:solidFill>
            </a:endParaRPr>
          </a:p>
          <a:p>
            <a:pPr indent="0" lvl="0" marL="0" rtl="0" algn="l">
              <a:lnSpc>
                <a:spcPct val="90000"/>
              </a:lnSpc>
              <a:spcBef>
                <a:spcPts val="0"/>
              </a:spcBef>
              <a:spcAft>
                <a:spcPts val="0"/>
              </a:spcAft>
              <a:buClr>
                <a:srgbClr val="000000"/>
              </a:buClr>
              <a:buSzPct val="100000"/>
              <a:buFont typeface="Arial"/>
              <a:buNone/>
            </a:pPr>
            <a:r>
              <a:rPr b="0" lang="en-US">
                <a:solidFill>
                  <a:srgbClr val="ED037C"/>
                </a:solidFill>
              </a:rPr>
              <a:t>Bespreek de wensen en mogelijkheden met de ouder/jeugdige, vul niet voor hen in dat hij/zij wel of niet wil beeldbellen.</a:t>
            </a:r>
            <a:endParaRPr b="0">
              <a:solidFill>
                <a:srgbClr val="ED037C"/>
              </a:solidFill>
            </a:endParaRPr>
          </a:p>
          <a:p>
            <a:pPr indent="0" lvl="0" marL="0" rtl="0" algn="l">
              <a:lnSpc>
                <a:spcPct val="90000"/>
              </a:lnSpc>
              <a:spcBef>
                <a:spcPts val="0"/>
              </a:spcBef>
              <a:spcAft>
                <a:spcPts val="0"/>
              </a:spcAft>
              <a:buClr>
                <a:srgbClr val="000000"/>
              </a:buClr>
              <a:buSzPct val="100000"/>
              <a:buFont typeface="Arial"/>
              <a:buNone/>
            </a:pPr>
            <a:r>
              <a:t/>
            </a:r>
            <a:endParaRPr b="0">
              <a:solidFill>
                <a:srgbClr val="ED037C"/>
              </a:solidFill>
            </a:endParaRPr>
          </a:p>
          <a:p>
            <a:pPr indent="0" lvl="0" marL="0" rtl="0" algn="l">
              <a:lnSpc>
                <a:spcPct val="90000"/>
              </a:lnSpc>
              <a:spcBef>
                <a:spcPts val="0"/>
              </a:spcBef>
              <a:spcAft>
                <a:spcPts val="0"/>
              </a:spcAft>
              <a:buClr>
                <a:srgbClr val="000000"/>
              </a:buClr>
              <a:buSzPct val="100000"/>
              <a:buFont typeface="Arial"/>
              <a:buNone/>
            </a:pPr>
            <a:r>
              <a:rPr b="0" lang="en-US">
                <a:solidFill>
                  <a:srgbClr val="ED037C"/>
                </a:solidFill>
              </a:rPr>
              <a:t>Het bieden van praktische informatie kan hierbij ondersteunend zijn. Pharos heeft een aantal adviezen geformuleerd, die uiteraard ook voor andere ouders/jeugdigen van toepassing kunnen zijn.</a:t>
            </a:r>
            <a:endParaRPr b="0">
              <a:solidFill>
                <a:srgbClr val="ED037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2"/>
          <p:cNvSpPr txBox="1"/>
          <p:nvPr>
            <p:ph type="title"/>
          </p:nvPr>
        </p:nvSpPr>
        <p:spPr>
          <a:xfrm>
            <a:off x="800100" y="995350"/>
            <a:ext cx="123300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Adviezen Pharos: beeldbellen met een laaggeletterde, laagopgeleide of minder digitaal vaardige ouder</a:t>
            </a:r>
            <a:endParaRPr/>
          </a:p>
        </p:txBody>
      </p:sp>
      <p:sp>
        <p:nvSpPr>
          <p:cNvPr id="268" name="Google Shape;268;p12"/>
          <p:cNvSpPr txBox="1"/>
          <p:nvPr>
            <p:ph idx="1" type="body"/>
          </p:nvPr>
        </p:nvSpPr>
        <p:spPr>
          <a:xfrm>
            <a:off x="809050" y="3581400"/>
            <a:ext cx="12330000" cy="5997900"/>
          </a:xfrm>
          <a:prstGeom prst="rect">
            <a:avLst/>
          </a:prstGeom>
          <a:noFill/>
          <a:ln>
            <a:noFill/>
          </a:ln>
        </p:spPr>
        <p:txBody>
          <a:bodyPr anchorCtr="0" anchor="t" bIns="45700" lIns="91425" spcFirstLastPara="1" rIns="91425" wrap="square" tIns="45700">
            <a:normAutofit fontScale="77500" lnSpcReduction="20000"/>
          </a:bodyPr>
          <a:lstStyle/>
          <a:p>
            <a:pPr indent="-376237" lvl="0" marL="457200" rtl="0" algn="l">
              <a:lnSpc>
                <a:spcPct val="90000"/>
              </a:lnSpc>
              <a:spcBef>
                <a:spcPts val="0"/>
              </a:spcBef>
              <a:spcAft>
                <a:spcPts val="0"/>
              </a:spcAft>
              <a:buSzPct val="100000"/>
              <a:buChar char="●"/>
            </a:pPr>
            <a:r>
              <a:rPr lang="en-US"/>
              <a:t>Probeer de digitale vaardigheden van de ouder/jeugdige in te schatten. </a:t>
            </a:r>
            <a:r>
              <a:rPr b="0" lang="en-US"/>
              <a:t>Een handig hulpmiddel hierbij is de </a:t>
            </a:r>
            <a:r>
              <a:rPr b="0" i="1" lang="en-US" u="sng">
                <a:solidFill>
                  <a:schemeClr val="hlink"/>
                </a:solidFill>
                <a:hlinkClick r:id="rId3"/>
              </a:rPr>
              <a:t>Quickscan digitale vaardigheden (Pharos)</a:t>
            </a:r>
            <a:r>
              <a:rPr b="0" lang="en-US"/>
              <a:t>.</a:t>
            </a:r>
            <a:endParaRPr b="0"/>
          </a:p>
          <a:p>
            <a:pPr indent="0" lvl="0" marL="457200" rtl="0" algn="l">
              <a:lnSpc>
                <a:spcPct val="90000"/>
              </a:lnSpc>
              <a:spcBef>
                <a:spcPts val="0"/>
              </a:spcBef>
              <a:spcAft>
                <a:spcPts val="0"/>
              </a:spcAft>
              <a:buSzPct val="129032"/>
              <a:buNone/>
            </a:pPr>
            <a:r>
              <a:t/>
            </a:r>
            <a:endParaRPr/>
          </a:p>
          <a:p>
            <a:pPr indent="-376237" lvl="0" marL="457200" rtl="0" algn="l">
              <a:lnSpc>
                <a:spcPct val="90000"/>
              </a:lnSpc>
              <a:spcBef>
                <a:spcPts val="0"/>
              </a:spcBef>
              <a:spcAft>
                <a:spcPts val="0"/>
              </a:spcAft>
              <a:buSzPct val="100000"/>
              <a:buChar char="●"/>
            </a:pPr>
            <a:r>
              <a:rPr lang="en-US"/>
              <a:t>Bied extra begeleiding of verwijs hiernaar. </a:t>
            </a:r>
            <a:endParaRPr/>
          </a:p>
          <a:p>
            <a:pPr indent="0" lvl="0" marL="457200" rtl="0" algn="l">
              <a:lnSpc>
                <a:spcPct val="90000"/>
              </a:lnSpc>
              <a:spcBef>
                <a:spcPts val="0"/>
              </a:spcBef>
              <a:spcAft>
                <a:spcPts val="0"/>
              </a:spcAft>
              <a:buSzPct val="129032"/>
              <a:buNone/>
            </a:pPr>
            <a:r>
              <a:rPr b="0" lang="en-US"/>
              <a:t>Vaak is het voldoende de stappen één keer goed uit te leggen. Visuele informatie op papier of via een filmpje kan hier ook bij helpen. Mogelijk zijn er lokale initiatieven voor ondersteuning, zo wordt in veel bibliotheken digitale hulp aangeboden.</a:t>
            </a:r>
            <a:endParaRPr b="0"/>
          </a:p>
          <a:p>
            <a:pPr indent="0" lvl="0" marL="457200" rtl="0" algn="l">
              <a:lnSpc>
                <a:spcPct val="90000"/>
              </a:lnSpc>
              <a:spcBef>
                <a:spcPts val="0"/>
              </a:spcBef>
              <a:spcAft>
                <a:spcPts val="0"/>
              </a:spcAft>
              <a:buSzPct val="129032"/>
              <a:buNone/>
            </a:pPr>
            <a:r>
              <a:t/>
            </a:r>
            <a:endParaRPr/>
          </a:p>
          <a:p>
            <a:pPr indent="-376237" lvl="0" marL="457200" rtl="0" algn="l">
              <a:lnSpc>
                <a:spcPct val="90000"/>
              </a:lnSpc>
              <a:spcBef>
                <a:spcPts val="0"/>
              </a:spcBef>
              <a:spcAft>
                <a:spcPts val="0"/>
              </a:spcAft>
              <a:buSzPct val="100000"/>
              <a:buChar char="●"/>
            </a:pPr>
            <a:r>
              <a:rPr lang="en-US"/>
              <a:t>Bied de ouder/jeugdige de mogelijkheid om vragen te stellen over het beeldbellen. </a:t>
            </a:r>
            <a:endParaRPr/>
          </a:p>
          <a:p>
            <a:pPr indent="0" lvl="0" marL="457200" rtl="0" algn="l">
              <a:lnSpc>
                <a:spcPct val="90000"/>
              </a:lnSpc>
              <a:spcBef>
                <a:spcPts val="0"/>
              </a:spcBef>
              <a:spcAft>
                <a:spcPts val="0"/>
              </a:spcAft>
              <a:buSzPct val="129032"/>
              <a:buNone/>
            </a:pPr>
            <a:r>
              <a:rPr b="0" lang="en-US"/>
              <a:t>Sommige organisaties hebben speciale supportteams voor ouders/jeugdigen en/of professionals. Mogelijk kunnen de medewerkers van bijvoorbeeld het klantcontactcentrum hier ondersteuning bij bieden. </a:t>
            </a:r>
            <a:endParaRPr b="0"/>
          </a:p>
          <a:p>
            <a:pPr indent="0" lvl="0" marL="914400" rtl="0" algn="l">
              <a:lnSpc>
                <a:spcPct val="90000"/>
              </a:lnSpc>
              <a:spcBef>
                <a:spcPts val="0"/>
              </a:spcBef>
              <a:spcAft>
                <a:spcPts val="0"/>
              </a:spcAft>
              <a:buSzPct val="129032"/>
              <a:buNone/>
            </a:pPr>
            <a:r>
              <a:t/>
            </a:r>
            <a:endParaRPr/>
          </a:p>
          <a:p>
            <a:pPr indent="-376237" lvl="0" marL="457200" rtl="0" algn="l">
              <a:lnSpc>
                <a:spcPct val="90000"/>
              </a:lnSpc>
              <a:spcBef>
                <a:spcPts val="0"/>
              </a:spcBef>
              <a:spcAft>
                <a:spcPts val="0"/>
              </a:spcAft>
              <a:buSzPct val="100000"/>
              <a:buChar char="●"/>
            </a:pPr>
            <a:r>
              <a:rPr lang="en-US"/>
              <a:t>Gebruik de terugvraagmethode. </a:t>
            </a:r>
            <a:endParaRPr/>
          </a:p>
          <a:p>
            <a:pPr indent="0" lvl="0" marL="457200" rtl="0" algn="l">
              <a:lnSpc>
                <a:spcPct val="90000"/>
              </a:lnSpc>
              <a:spcBef>
                <a:spcPts val="0"/>
              </a:spcBef>
              <a:spcAft>
                <a:spcPts val="0"/>
              </a:spcAft>
              <a:buSzPct val="129032"/>
              <a:buNone/>
            </a:pPr>
            <a:r>
              <a:rPr b="0" lang="en-US"/>
              <a:t>Met de terugvraagmethode kun je nagaan of je boodschap goed is overgekomen. Je doet dit door de ouder/jeugdige te vragen om in eigen woorden te vertellen wat jullie zojuist hebben besproken. Bijvoorbeeld: ‘Ik wil graag weten of ik het goed heb uitgelegd. Wat ga je thuis vertellen (of doen)?’</a:t>
            </a:r>
            <a:endParaRPr b="0"/>
          </a:p>
          <a:p>
            <a:pPr indent="0" lvl="0" marL="0" rtl="0" algn="l">
              <a:lnSpc>
                <a:spcPct val="90000"/>
              </a:lnSpc>
              <a:spcBef>
                <a:spcPts val="0"/>
              </a:spcBef>
              <a:spcAft>
                <a:spcPts val="0"/>
              </a:spcAft>
              <a:buClr>
                <a:srgbClr val="000000"/>
              </a:buClr>
              <a:buSzPct val="100000"/>
              <a:buFont typeface="Arial"/>
              <a:buNone/>
            </a:pPr>
            <a:r>
              <a:t/>
            </a:r>
            <a:endParaRPr b="0"/>
          </a:p>
          <a:p>
            <a:pPr indent="0" lvl="0" marL="0" rtl="0" algn="l">
              <a:lnSpc>
                <a:spcPct val="90000"/>
              </a:lnSpc>
              <a:spcBef>
                <a:spcPts val="0"/>
              </a:spcBef>
              <a:spcAft>
                <a:spcPts val="0"/>
              </a:spcAft>
              <a:buClr>
                <a:srgbClr val="000000"/>
              </a:buClr>
              <a:buSzPct val="100000"/>
              <a:buFont typeface="Arial"/>
              <a:buNone/>
            </a:pPr>
            <a:r>
              <a:t/>
            </a:r>
            <a:endParaRPr/>
          </a:p>
          <a:p>
            <a:pPr indent="0" lvl="0" marL="0" rtl="0" algn="l">
              <a:lnSpc>
                <a:spcPct val="90000"/>
              </a:lnSpc>
              <a:spcBef>
                <a:spcPts val="0"/>
              </a:spcBef>
              <a:spcAft>
                <a:spcPts val="0"/>
              </a:spcAft>
              <a:buClr>
                <a:srgbClr val="000000"/>
              </a:buClr>
              <a:buSzPct val="100000"/>
              <a:buFont typeface="Arial"/>
              <a:buNone/>
            </a:pPr>
            <a:r>
              <a:rPr b="0" lang="en-US"/>
              <a:t>Voor meer informatie, bekijk de </a:t>
            </a:r>
            <a:r>
              <a:rPr b="0" i="1" lang="en-US" u="sng">
                <a:solidFill>
                  <a:schemeClr val="hlink"/>
                </a:solidFill>
                <a:hlinkClick r:id="rId4"/>
              </a:rPr>
              <a:t>factsheet Beeldbellen met mensen met beperkte digitale en gezondheidsvaardigheden</a:t>
            </a:r>
            <a:r>
              <a:rPr b="0" i="1" lang="en-US">
                <a:solidFill>
                  <a:srgbClr val="ED037C"/>
                </a:solidFill>
              </a:rPr>
              <a:t>.</a:t>
            </a:r>
            <a:r>
              <a:rPr b="0" lang="en-US">
                <a:solidFill>
                  <a:srgbClr val="ED037C"/>
                </a:solidFill>
              </a:rPr>
              <a:t> </a:t>
            </a:r>
            <a:endParaRPr b="0">
              <a:solidFill>
                <a:srgbClr val="ED037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3"/>
          <p:cNvSpPr txBox="1"/>
          <p:nvPr>
            <p:ph type="title"/>
          </p:nvPr>
        </p:nvSpPr>
        <p:spPr>
          <a:xfrm>
            <a:off x="1257300" y="8882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Informatie voor ouders</a:t>
            </a:r>
            <a:endParaRPr/>
          </a:p>
        </p:txBody>
      </p:sp>
      <p:pic>
        <p:nvPicPr>
          <p:cNvPr id="274" name="Google Shape;274;p13"/>
          <p:cNvPicPr preferRelativeResize="0"/>
          <p:nvPr/>
        </p:nvPicPr>
        <p:blipFill rotWithShape="1">
          <a:blip r:embed="rId3">
            <a:alphaModFix/>
          </a:blip>
          <a:srcRect b="28978" l="36968" r="42726" t="19058"/>
          <a:stretch/>
        </p:blipFill>
        <p:spPr>
          <a:xfrm>
            <a:off x="1447800" y="2958650"/>
            <a:ext cx="4637323" cy="6675199"/>
          </a:xfrm>
          <a:prstGeom prst="rect">
            <a:avLst/>
          </a:prstGeom>
          <a:noFill/>
          <a:ln>
            <a:noFill/>
          </a:ln>
        </p:spPr>
      </p:pic>
      <p:pic>
        <p:nvPicPr>
          <p:cNvPr id="275" name="Google Shape;275;p13"/>
          <p:cNvPicPr preferRelativeResize="0"/>
          <p:nvPr/>
        </p:nvPicPr>
        <p:blipFill rotWithShape="1">
          <a:blip r:embed="rId4">
            <a:alphaModFix/>
          </a:blip>
          <a:srcRect b="24120" l="36878" r="42906" t="23916"/>
          <a:stretch/>
        </p:blipFill>
        <p:spPr>
          <a:xfrm>
            <a:off x="6915975" y="2928539"/>
            <a:ext cx="4637323" cy="6705310"/>
          </a:xfrm>
          <a:prstGeom prst="rect">
            <a:avLst/>
          </a:prstGeom>
          <a:noFill/>
          <a:ln>
            <a:noFill/>
          </a:ln>
        </p:spPr>
      </p:pic>
      <p:pic>
        <p:nvPicPr>
          <p:cNvPr id="276" name="Google Shape;276;p13"/>
          <p:cNvPicPr preferRelativeResize="0"/>
          <p:nvPr/>
        </p:nvPicPr>
        <p:blipFill rotWithShape="1">
          <a:blip r:embed="rId5">
            <a:alphaModFix/>
          </a:blip>
          <a:srcRect b="19784" l="37135" r="43395" t="29743"/>
          <a:stretch/>
        </p:blipFill>
        <p:spPr>
          <a:xfrm>
            <a:off x="12577900" y="2870990"/>
            <a:ext cx="4637323" cy="67628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4"/>
          <p:cNvSpPr txBox="1"/>
          <p:nvPr>
            <p:ph type="title"/>
          </p:nvPr>
        </p:nvSpPr>
        <p:spPr>
          <a:xfrm>
            <a:off x="1257300" y="8120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Informatie voor ouders</a:t>
            </a:r>
            <a:endParaRPr/>
          </a:p>
        </p:txBody>
      </p:sp>
      <p:pic>
        <p:nvPicPr>
          <p:cNvPr id="282" name="Google Shape;282;p14"/>
          <p:cNvPicPr preferRelativeResize="0"/>
          <p:nvPr/>
        </p:nvPicPr>
        <p:blipFill rotWithShape="1">
          <a:blip r:embed="rId3">
            <a:alphaModFix/>
          </a:blip>
          <a:srcRect b="26219" l="36746" r="43068" t="22397"/>
          <a:stretch/>
        </p:blipFill>
        <p:spPr>
          <a:xfrm>
            <a:off x="892625" y="2435725"/>
            <a:ext cx="4997198" cy="7155551"/>
          </a:xfrm>
          <a:prstGeom prst="rect">
            <a:avLst/>
          </a:prstGeom>
          <a:noFill/>
          <a:ln>
            <a:noFill/>
          </a:ln>
        </p:spPr>
      </p:pic>
      <p:pic>
        <p:nvPicPr>
          <p:cNvPr id="283" name="Google Shape;283;p14"/>
          <p:cNvPicPr preferRelativeResize="0"/>
          <p:nvPr/>
        </p:nvPicPr>
        <p:blipFill rotWithShape="1">
          <a:blip r:embed="rId4">
            <a:alphaModFix/>
          </a:blip>
          <a:srcRect b="21805" l="36597" r="43090" t="27447"/>
          <a:stretch/>
        </p:blipFill>
        <p:spPr>
          <a:xfrm>
            <a:off x="6237527" y="2511925"/>
            <a:ext cx="4997198" cy="7023051"/>
          </a:xfrm>
          <a:prstGeom prst="rect">
            <a:avLst/>
          </a:prstGeom>
          <a:noFill/>
          <a:ln>
            <a:noFill/>
          </a:ln>
        </p:spPr>
      </p:pic>
      <p:pic>
        <p:nvPicPr>
          <p:cNvPr id="284" name="Google Shape;284;p14"/>
          <p:cNvPicPr preferRelativeResize="0"/>
          <p:nvPr/>
        </p:nvPicPr>
        <p:blipFill rotWithShape="1">
          <a:blip r:embed="rId5">
            <a:alphaModFix/>
          </a:blip>
          <a:srcRect b="12894" l="37248" r="43748" t="23985"/>
          <a:stretch/>
        </p:blipFill>
        <p:spPr>
          <a:xfrm>
            <a:off x="11767450" y="1001475"/>
            <a:ext cx="4567200" cy="853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6"/>
          <p:cNvSpPr txBox="1"/>
          <p:nvPr>
            <p:ph type="title"/>
          </p:nvPr>
        </p:nvSpPr>
        <p:spPr>
          <a:xfrm>
            <a:off x="800100" y="842950"/>
            <a:ext cx="124695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Aanbevelingen voor JGZ-organisaties</a:t>
            </a:r>
            <a:endParaRPr/>
          </a:p>
        </p:txBody>
      </p:sp>
      <p:sp>
        <p:nvSpPr>
          <p:cNvPr id="290" name="Google Shape;290;p16"/>
          <p:cNvSpPr txBox="1"/>
          <p:nvPr>
            <p:ph idx="1" type="body"/>
          </p:nvPr>
        </p:nvSpPr>
        <p:spPr>
          <a:xfrm>
            <a:off x="809050" y="2857450"/>
            <a:ext cx="11163300" cy="7136700"/>
          </a:xfrm>
          <a:prstGeom prst="rect">
            <a:avLst/>
          </a:prstGeom>
          <a:noFill/>
          <a:ln>
            <a:noFill/>
          </a:ln>
        </p:spPr>
        <p:txBody>
          <a:bodyPr anchorCtr="0" anchor="t" bIns="45700" lIns="91425" spcFirstLastPara="1" rIns="91425" wrap="square" tIns="45700">
            <a:normAutofit/>
          </a:bodyPr>
          <a:lstStyle/>
          <a:p>
            <a:pPr indent="-419100" lvl="0" marL="457200" rtl="0" algn="l">
              <a:lnSpc>
                <a:spcPct val="90000"/>
              </a:lnSpc>
              <a:spcBef>
                <a:spcPts val="0"/>
              </a:spcBef>
              <a:spcAft>
                <a:spcPts val="0"/>
              </a:spcAft>
              <a:buSzPts val="3000"/>
              <a:buChar char="●"/>
            </a:pPr>
            <a:r>
              <a:rPr lang="en-US"/>
              <a:t>Zorg dat de randvoorwaarden op orde zijn: </a:t>
            </a:r>
            <a:endParaRPr/>
          </a:p>
          <a:p>
            <a:pPr indent="0" lvl="0" marL="457200" rtl="0" algn="l">
              <a:lnSpc>
                <a:spcPct val="90000"/>
              </a:lnSpc>
              <a:spcBef>
                <a:spcPts val="0"/>
              </a:spcBef>
              <a:spcAft>
                <a:spcPts val="0"/>
              </a:spcAft>
              <a:buSzPts val="3000"/>
              <a:buNone/>
            </a:pPr>
            <a:r>
              <a:rPr b="0" lang="en-US" sz="2400"/>
              <a:t>een geschikt apparaat, beeldbelprogramma en voldoende snel internet. </a:t>
            </a:r>
            <a:endParaRPr b="0" sz="2400"/>
          </a:p>
          <a:p>
            <a:pPr indent="0" lvl="0" marL="457200" rtl="0" algn="l">
              <a:lnSpc>
                <a:spcPct val="90000"/>
              </a:lnSpc>
              <a:spcBef>
                <a:spcPts val="0"/>
              </a:spcBef>
              <a:spcAft>
                <a:spcPts val="0"/>
              </a:spcAft>
              <a:buSzPts val="3000"/>
              <a:buNone/>
            </a:pPr>
            <a:r>
              <a:t/>
            </a:r>
            <a:endParaRPr b="0"/>
          </a:p>
          <a:p>
            <a:pPr indent="-419100" lvl="0" marL="457200" rtl="0" algn="l">
              <a:lnSpc>
                <a:spcPct val="90000"/>
              </a:lnSpc>
              <a:spcBef>
                <a:spcPts val="0"/>
              </a:spcBef>
              <a:spcAft>
                <a:spcPts val="0"/>
              </a:spcAft>
              <a:buSzPts val="3000"/>
              <a:buChar char="●"/>
            </a:pPr>
            <a:r>
              <a:rPr lang="en-US"/>
              <a:t>Zorg dat de gekozen communicatiemiddelen voldoen aan de veiligheidseisen.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Zorg dat apparatuur aanwezig is ondersteunend is voor het beeldbellen: </a:t>
            </a:r>
            <a:endParaRPr/>
          </a:p>
          <a:p>
            <a:pPr indent="0" lvl="0" marL="457200" rtl="0" algn="l">
              <a:lnSpc>
                <a:spcPct val="90000"/>
              </a:lnSpc>
              <a:spcBef>
                <a:spcPts val="0"/>
              </a:spcBef>
              <a:spcAft>
                <a:spcPts val="0"/>
              </a:spcAft>
              <a:buSzPts val="3000"/>
              <a:buNone/>
            </a:pPr>
            <a:r>
              <a:rPr b="0" lang="en-US" sz="2400"/>
              <a:t>het werken met twee beeldschermen maakt het mogelijk om tegelijkertijd de ouder/jeugdige te zien en in het digitaal dossier (DD JGZ) te werken, en een koptelefoon zorgt voor optimale geluidskwaliteit.</a:t>
            </a:r>
            <a:endParaRPr b="0" sz="2400"/>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Zorg dat er heldere werkprocessen en werkinstructies aanwezig zijn.</a:t>
            </a:r>
            <a:endParaRPr/>
          </a:p>
          <a:p>
            <a:pPr indent="0" lvl="0" marL="0" rtl="0" algn="l">
              <a:lnSpc>
                <a:spcPct val="90000"/>
              </a:lnSpc>
              <a:spcBef>
                <a:spcPts val="0"/>
              </a:spcBef>
              <a:spcAft>
                <a:spcPts val="0"/>
              </a:spcAft>
              <a:buSzPts val="3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7"/>
          <p:cNvSpPr txBox="1"/>
          <p:nvPr>
            <p:ph type="title"/>
          </p:nvPr>
        </p:nvSpPr>
        <p:spPr>
          <a:xfrm>
            <a:off x="800100" y="842950"/>
            <a:ext cx="124695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Aanbevelingen voor JGZ-organisaties</a:t>
            </a:r>
            <a:endParaRPr/>
          </a:p>
        </p:txBody>
      </p:sp>
      <p:sp>
        <p:nvSpPr>
          <p:cNvPr id="296" name="Google Shape;296;p17"/>
          <p:cNvSpPr txBox="1"/>
          <p:nvPr>
            <p:ph idx="1" type="body"/>
          </p:nvPr>
        </p:nvSpPr>
        <p:spPr>
          <a:xfrm>
            <a:off x="809050" y="2857450"/>
            <a:ext cx="11993700" cy="7136700"/>
          </a:xfrm>
          <a:prstGeom prst="rect">
            <a:avLst/>
          </a:prstGeom>
          <a:noFill/>
          <a:ln>
            <a:noFill/>
          </a:ln>
        </p:spPr>
        <p:txBody>
          <a:bodyPr anchorCtr="0" anchor="t" bIns="45700" lIns="91425" spcFirstLastPara="1" rIns="91425" wrap="square" tIns="45700">
            <a:normAutofit/>
          </a:bodyPr>
          <a:lstStyle/>
          <a:p>
            <a:pPr indent="-419100" lvl="0" marL="457200" rtl="0" algn="l">
              <a:lnSpc>
                <a:spcPct val="90000"/>
              </a:lnSpc>
              <a:spcBef>
                <a:spcPts val="0"/>
              </a:spcBef>
              <a:spcAft>
                <a:spcPts val="0"/>
              </a:spcAft>
              <a:buSzPts val="3000"/>
              <a:buChar char="●"/>
            </a:pPr>
            <a:r>
              <a:rPr lang="en-US"/>
              <a:t>Zorg dat de inrichting van het DD JGZ ondersteunend is voor beeldbellen als contactmoment.</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Onderzoek of beeldbellen rechtstreeks via het DD JGZ mogelijk is. </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Zorg voor praktische informatie voor ouders en jeugdigen over beeldbellen.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Faciliteer scholing en oefening voor de JGZ-professionals om digitaal vakmanschap te bevorderen.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Zorg dat er technische ondersteuning beschikbaar 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8"/>
          <p:cNvSpPr txBox="1"/>
          <p:nvPr>
            <p:ph type="title"/>
          </p:nvPr>
        </p:nvSpPr>
        <p:spPr>
          <a:xfrm>
            <a:off x="402775" y="1300150"/>
            <a:ext cx="126054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Aanbevelingen voor JGZ-professionals</a:t>
            </a:r>
            <a:endParaRPr/>
          </a:p>
        </p:txBody>
      </p:sp>
      <p:sp>
        <p:nvSpPr>
          <p:cNvPr id="302" name="Google Shape;302;p18"/>
          <p:cNvSpPr txBox="1"/>
          <p:nvPr>
            <p:ph idx="1" type="body"/>
          </p:nvPr>
        </p:nvSpPr>
        <p:spPr>
          <a:xfrm>
            <a:off x="598725" y="3467050"/>
            <a:ext cx="12115800" cy="6603300"/>
          </a:xfrm>
          <a:prstGeom prst="rect">
            <a:avLst/>
          </a:prstGeom>
          <a:noFill/>
          <a:ln>
            <a:noFill/>
          </a:ln>
        </p:spPr>
        <p:txBody>
          <a:bodyPr anchorCtr="0" anchor="t" bIns="45700" lIns="91425" spcFirstLastPara="1" rIns="91425" wrap="square" tIns="45700">
            <a:normAutofit lnSpcReduction="20000"/>
          </a:bodyPr>
          <a:lstStyle/>
          <a:p>
            <a:pPr indent="-419100" lvl="0" marL="457200" rtl="0" algn="l">
              <a:lnSpc>
                <a:spcPct val="90000"/>
              </a:lnSpc>
              <a:spcBef>
                <a:spcPts val="0"/>
              </a:spcBef>
              <a:spcAft>
                <a:spcPts val="0"/>
              </a:spcAft>
              <a:buSzPts val="3000"/>
              <a:buChar char="●"/>
            </a:pPr>
            <a:r>
              <a:rPr lang="en-US"/>
              <a:t>Bedenk dat de invulling van een contact via beeldbellen niet hetzelfde is als de invulling van een face-to-face contact. </a:t>
            </a:r>
            <a:endParaRPr/>
          </a:p>
          <a:p>
            <a:pPr indent="0" lvl="0" marL="457200" rtl="0" algn="l">
              <a:lnSpc>
                <a:spcPct val="90000"/>
              </a:lnSpc>
              <a:spcBef>
                <a:spcPts val="0"/>
              </a:spcBef>
              <a:spcAft>
                <a:spcPts val="0"/>
              </a:spcAft>
              <a:buSzPts val="3000"/>
              <a:buNone/>
            </a:pPr>
            <a:r>
              <a:rPr b="0" lang="en-US" sz="2400"/>
              <a:t>De uitvoering van (onderdelen van) het lichamelijk onderzoek en het ontwikkelingsonderzoek vraagt creativiteit om dit in een aangepaste vorm uit te voeren.</a:t>
            </a:r>
            <a:endParaRPr b="0" sz="2400"/>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Cluster beeldbelcontacten</a:t>
            </a:r>
            <a:endParaRPr/>
          </a:p>
          <a:p>
            <a:pPr indent="0" lvl="0" marL="457200" rtl="0" algn="l">
              <a:lnSpc>
                <a:spcPct val="90000"/>
              </a:lnSpc>
              <a:spcBef>
                <a:spcPts val="0"/>
              </a:spcBef>
              <a:spcAft>
                <a:spcPts val="0"/>
              </a:spcAft>
              <a:buSzPts val="3000"/>
              <a:buNone/>
            </a:pPr>
            <a:r>
              <a:rPr b="0" lang="en-US" sz="2400"/>
              <a:t>Niet steeds opnieuw hoeven in te loggen levert tijdwinst op.</a:t>
            </a:r>
            <a:endParaRPr b="0" sz="2400"/>
          </a:p>
          <a:p>
            <a:pPr indent="0" lvl="0" marL="457200" rtl="0" algn="l">
              <a:lnSpc>
                <a:spcPct val="90000"/>
              </a:lnSpc>
              <a:spcBef>
                <a:spcPts val="0"/>
              </a:spcBef>
              <a:spcAft>
                <a:spcPts val="0"/>
              </a:spcAft>
              <a:buSzPts val="3000"/>
              <a:buNone/>
            </a:pPr>
            <a:r>
              <a:t/>
            </a:r>
            <a:endParaRPr b="0"/>
          </a:p>
          <a:p>
            <a:pPr indent="-419100" lvl="0" marL="457200" rtl="0" algn="l">
              <a:lnSpc>
                <a:spcPct val="90000"/>
              </a:lnSpc>
              <a:spcBef>
                <a:spcPts val="0"/>
              </a:spcBef>
              <a:spcAft>
                <a:spcPts val="0"/>
              </a:spcAft>
              <a:buSzPts val="3000"/>
              <a:buChar char="●"/>
            </a:pPr>
            <a:r>
              <a:rPr lang="en-US"/>
              <a:t>Plan pauzes tussen beeldbelcontacten. </a:t>
            </a:r>
            <a:endParaRPr/>
          </a:p>
          <a:p>
            <a:pPr indent="0" lvl="0" marL="457200" rtl="0" algn="l">
              <a:lnSpc>
                <a:spcPct val="90000"/>
              </a:lnSpc>
              <a:spcBef>
                <a:spcPts val="0"/>
              </a:spcBef>
              <a:spcAft>
                <a:spcPts val="0"/>
              </a:spcAft>
              <a:buSzPts val="3000"/>
              <a:buNone/>
            </a:pPr>
            <a:r>
              <a:rPr b="0" lang="en-US" sz="2400"/>
              <a:t>Kies bijvoorbeeld voor 20 minuten beeldbellen + 10 minuten verslaglegging = 30 minuten per cliënt. Het gaat erom dat je niet achter elkaar door gaat beeldbellen. </a:t>
            </a:r>
            <a:endParaRPr b="0" sz="2400"/>
          </a:p>
          <a:p>
            <a:pPr indent="0" lvl="0" marL="457200" rtl="0" algn="l">
              <a:lnSpc>
                <a:spcPct val="90000"/>
              </a:lnSpc>
              <a:spcBef>
                <a:spcPts val="0"/>
              </a:spcBef>
              <a:spcAft>
                <a:spcPts val="0"/>
              </a:spcAft>
              <a:buSzPts val="3000"/>
              <a:buNone/>
            </a:pPr>
            <a:r>
              <a:t/>
            </a:r>
            <a:endParaRPr sz="2400"/>
          </a:p>
          <a:p>
            <a:pPr indent="-419100" lvl="0" marL="457200" rtl="0" algn="l">
              <a:lnSpc>
                <a:spcPct val="90000"/>
              </a:lnSpc>
              <a:spcBef>
                <a:spcPts val="0"/>
              </a:spcBef>
              <a:spcAft>
                <a:spcPts val="0"/>
              </a:spcAft>
              <a:buSzPts val="3000"/>
              <a:buChar char="●"/>
            </a:pPr>
            <a:r>
              <a:rPr lang="en-US"/>
              <a:t>Gebruik een apparaat van je werkgever, geen privé-apparaat. </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Gebruik, indien mogelijk, twee beeldschermen zodat je tegelijkertijd de ouder/jeugdige kunt zien en in het digitaal dossier kunt werken.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txBox="1"/>
          <p:nvPr>
            <p:ph type="title"/>
          </p:nvPr>
        </p:nvSpPr>
        <p:spPr>
          <a:xfrm>
            <a:off x="468075" y="1376350"/>
            <a:ext cx="128343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Aanbevelingen voor JGZ-professionals</a:t>
            </a:r>
            <a:endParaRPr/>
          </a:p>
        </p:txBody>
      </p:sp>
      <p:sp>
        <p:nvSpPr>
          <p:cNvPr id="308" name="Google Shape;308;p19"/>
          <p:cNvSpPr txBox="1"/>
          <p:nvPr>
            <p:ph idx="1" type="body"/>
          </p:nvPr>
        </p:nvSpPr>
        <p:spPr>
          <a:xfrm>
            <a:off x="598725" y="3086050"/>
            <a:ext cx="12279000" cy="6603300"/>
          </a:xfrm>
          <a:prstGeom prst="rect">
            <a:avLst/>
          </a:prstGeom>
          <a:noFill/>
          <a:ln>
            <a:noFill/>
          </a:ln>
        </p:spPr>
        <p:txBody>
          <a:bodyPr anchorCtr="0" anchor="t" bIns="45700" lIns="91425" spcFirstLastPara="1" rIns="91425" wrap="square" tIns="45700">
            <a:normAutofit lnSpcReduction="10000"/>
          </a:bodyPr>
          <a:lstStyle/>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Ken het beeldbel-programma dat je gaat gebruiken </a:t>
            </a:r>
            <a:endParaRPr/>
          </a:p>
          <a:p>
            <a:pPr indent="0" lvl="0" marL="457200" rtl="0" algn="l">
              <a:lnSpc>
                <a:spcPct val="90000"/>
              </a:lnSpc>
              <a:spcBef>
                <a:spcPts val="0"/>
              </a:spcBef>
              <a:spcAft>
                <a:spcPts val="0"/>
              </a:spcAft>
              <a:buSzPts val="3000"/>
              <a:buNone/>
            </a:pPr>
            <a:r>
              <a:rPr b="0" lang="en-US" sz="2400"/>
              <a:t>Oefen hier ook eens mee in de rol van ouder of jeugdige. </a:t>
            </a:r>
            <a:endParaRPr b="0" sz="2400"/>
          </a:p>
          <a:p>
            <a:pPr indent="0" lvl="0" marL="457200" rtl="0" algn="l">
              <a:lnSpc>
                <a:spcPct val="90000"/>
              </a:lnSpc>
              <a:spcBef>
                <a:spcPts val="0"/>
              </a:spcBef>
              <a:spcAft>
                <a:spcPts val="0"/>
              </a:spcAft>
              <a:buSzPts val="3000"/>
              <a:buNone/>
            </a:pPr>
            <a:r>
              <a:t/>
            </a:r>
            <a:endParaRPr b="0" sz="2400"/>
          </a:p>
          <a:p>
            <a:pPr indent="-419100" lvl="0" marL="457200" rtl="0" algn="l">
              <a:lnSpc>
                <a:spcPct val="90000"/>
              </a:lnSpc>
              <a:spcBef>
                <a:spcPts val="0"/>
              </a:spcBef>
              <a:spcAft>
                <a:spcPts val="0"/>
              </a:spcAft>
              <a:buSzPts val="3000"/>
              <a:buChar char="●"/>
            </a:pPr>
            <a:r>
              <a:rPr lang="en-US"/>
              <a:t>Zorg dat je op een goede plek zit om te beeldbellen: </a:t>
            </a:r>
            <a:endParaRPr/>
          </a:p>
          <a:p>
            <a:pPr indent="0" lvl="0" marL="457200" rtl="0" algn="l">
              <a:lnSpc>
                <a:spcPct val="90000"/>
              </a:lnSpc>
              <a:spcBef>
                <a:spcPts val="0"/>
              </a:spcBef>
              <a:spcAft>
                <a:spcPts val="0"/>
              </a:spcAft>
              <a:buSzPts val="3000"/>
              <a:buNone/>
            </a:pPr>
            <a:r>
              <a:rPr b="0" lang="en-US" sz="2400"/>
              <a:t>Zoek een rustige plek waar je ongestoord kunt beeldbellen; zorg voor een rustige achtergrond; zorg dat je duidelijk in beeld bent, liefst met handen.</a:t>
            </a:r>
            <a:endParaRPr b="0" sz="2400"/>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Wees je er van bewust dat het gesprek kan worden opgenomen. </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Start het gesprek:</a:t>
            </a:r>
            <a:endParaRPr/>
          </a:p>
          <a:p>
            <a:pPr indent="0" lvl="0" marL="457200" rtl="0" algn="l">
              <a:lnSpc>
                <a:spcPct val="90000"/>
              </a:lnSpc>
              <a:spcBef>
                <a:spcPts val="0"/>
              </a:spcBef>
              <a:spcAft>
                <a:spcPts val="0"/>
              </a:spcAft>
              <a:buSzPts val="3000"/>
              <a:buNone/>
            </a:pPr>
            <a:r>
              <a:rPr b="0" lang="en-US" sz="2400"/>
              <a:t>Stel je duidelijk voor controleer of je de juiste persoon tegenover je hebt. Bespreek het doel en de duur van het gesprek en de wederzijdse verwachtingen. En maak afspraken wat te doen als de verbinding wordt verbroken. </a:t>
            </a:r>
            <a:endParaRPr b="0" sz="2400"/>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Rond het gesprek af:</a:t>
            </a:r>
            <a:endParaRPr/>
          </a:p>
          <a:p>
            <a:pPr indent="0" lvl="0" marL="457200" rtl="0" algn="l">
              <a:lnSpc>
                <a:spcPct val="90000"/>
              </a:lnSpc>
              <a:spcBef>
                <a:spcPts val="0"/>
              </a:spcBef>
              <a:spcAft>
                <a:spcPts val="0"/>
              </a:spcAft>
              <a:buSzPts val="3000"/>
              <a:buNone/>
            </a:pPr>
            <a:r>
              <a:rPr b="0" lang="en-US" sz="2400"/>
              <a:t>Vat hoofdzaken en afspraken samen en vraag of alles duidelijk was en hoe de ouder/jeugdige het gesprek heeft ervaren. </a:t>
            </a:r>
            <a:endParaRPr b="0"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1"/>
          <p:cNvSpPr txBox="1"/>
          <p:nvPr>
            <p:ph type="title"/>
          </p:nvPr>
        </p:nvSpPr>
        <p:spPr>
          <a:xfrm>
            <a:off x="1257300" y="12692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Contactinformatie</a:t>
            </a:r>
            <a:endParaRPr/>
          </a:p>
        </p:txBody>
      </p:sp>
      <p:sp>
        <p:nvSpPr>
          <p:cNvPr id="314" name="Google Shape;314;p21"/>
          <p:cNvSpPr txBox="1"/>
          <p:nvPr>
            <p:ph idx="1" type="body"/>
          </p:nvPr>
        </p:nvSpPr>
        <p:spPr>
          <a:xfrm>
            <a:off x="1259683" y="3960018"/>
            <a:ext cx="15771000" cy="552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500"/>
              </a:spcBef>
              <a:spcAft>
                <a:spcPts val="0"/>
              </a:spcAft>
              <a:buSzPts val="1800"/>
              <a:buNone/>
            </a:pPr>
            <a:r>
              <a:rPr lang="en-US"/>
              <a:t>Voor vragen over de richtlijn en de implementatie materialen:  </a:t>
            </a:r>
            <a:r>
              <a:rPr lang="en-US" u="sng">
                <a:solidFill>
                  <a:schemeClr val="hlink"/>
                </a:solidFill>
                <a:hlinkClick r:id="rId3"/>
              </a:rPr>
              <a:t>richtlijn@ncj.nl</a:t>
            </a:r>
            <a:endParaRPr/>
          </a:p>
          <a:p>
            <a:pPr indent="0" lvl="0" marL="0" rtl="0" algn="l">
              <a:lnSpc>
                <a:spcPct val="90000"/>
              </a:lnSpc>
              <a:spcBef>
                <a:spcPts val="1500"/>
              </a:spcBef>
              <a:spcAft>
                <a:spcPts val="0"/>
              </a:spcAft>
              <a:buSzPts val="1800"/>
              <a:buNone/>
            </a:pPr>
            <a:r>
              <a:t/>
            </a:r>
            <a:endParaRPr/>
          </a:p>
          <a:p>
            <a:pPr indent="0" lvl="0" marL="0" rtl="0" algn="l">
              <a:lnSpc>
                <a:spcPct val="90000"/>
              </a:lnSpc>
              <a:spcBef>
                <a:spcPts val="1500"/>
              </a:spcBef>
              <a:spcAft>
                <a:spcPts val="0"/>
              </a:spcAft>
              <a:buSzPts val="1800"/>
              <a:buNone/>
            </a:pPr>
            <a:r>
              <a:rPr lang="en-US"/>
              <a:t>Bekijk de richtlijn via </a:t>
            </a:r>
            <a:r>
              <a:rPr lang="en-US" u="sng">
                <a:solidFill>
                  <a:schemeClr val="hlink"/>
                </a:solidFill>
                <a:hlinkClick r:id="rId4"/>
              </a:rPr>
              <a:t>www.jgzrichtlijn.nl</a:t>
            </a:r>
            <a:r>
              <a:rPr lang="en-US"/>
              <a:t> en in de JGZ-richtlijnen app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
          <p:cNvSpPr txBox="1"/>
          <p:nvPr>
            <p:ph type="title"/>
          </p:nvPr>
        </p:nvSpPr>
        <p:spPr>
          <a:xfrm>
            <a:off x="800100" y="1147762"/>
            <a:ext cx="11163300" cy="1709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037C"/>
              </a:buClr>
              <a:buSzPts val="6600"/>
              <a:buFont typeface="Amaranth"/>
              <a:buNone/>
            </a:pPr>
            <a:r>
              <a:rPr lang="en-US"/>
              <a:t>Waarom deze richtlijn?</a:t>
            </a:r>
            <a:endParaRPr/>
          </a:p>
        </p:txBody>
      </p:sp>
      <p:sp>
        <p:nvSpPr>
          <p:cNvPr id="207" name="Google Shape;207;p2"/>
          <p:cNvSpPr txBox="1"/>
          <p:nvPr>
            <p:ph idx="1" type="body"/>
          </p:nvPr>
        </p:nvSpPr>
        <p:spPr>
          <a:xfrm>
            <a:off x="809050" y="3467100"/>
            <a:ext cx="11676900" cy="6222300"/>
          </a:xfrm>
          <a:prstGeom prst="rect">
            <a:avLst/>
          </a:prstGeom>
          <a:noFill/>
          <a:ln>
            <a:noFill/>
          </a:ln>
        </p:spPr>
        <p:txBody>
          <a:bodyPr anchorCtr="0" anchor="t" bIns="45700" lIns="91425" spcFirstLastPara="1" rIns="91425" wrap="square" tIns="45700">
            <a:normAutofit/>
          </a:bodyPr>
          <a:lstStyle/>
          <a:p>
            <a:pPr indent="-419100" lvl="0" marL="457200" rtl="0" algn="l">
              <a:lnSpc>
                <a:spcPct val="90000"/>
              </a:lnSpc>
              <a:spcBef>
                <a:spcPts val="0"/>
              </a:spcBef>
              <a:spcAft>
                <a:spcPts val="0"/>
              </a:spcAft>
              <a:buSzPts val="3000"/>
              <a:buChar char="●"/>
            </a:pPr>
            <a:r>
              <a:rPr lang="en-US"/>
              <a:t>Beeldbellen biedt JGZ-professionals een extra mogelijkheid om contact op maat te hebben met </a:t>
            </a:r>
            <a:r>
              <a:rPr lang="en-US">
                <a:extLst>
                  <a:ext uri="http://customooxmlschemas.google.com/">
                    <go:slidesCustomData xmlns:go="http://customooxmlschemas.google.com/" textRoundtripDataId="0"/>
                  </a:ext>
                </a:extLst>
              </a:rPr>
              <a:t>ouders en jeugdigen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Beeldbellen sluit aan bij de belevingswereld en behoeftes van veel ouders en jeugdigen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De richtlijn geeft praktische handvatten voor beeldbellen voor JGZ-organisaties, JGZ-professionals en ouders en jeugdigen </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De richtlijn gaat </a:t>
            </a:r>
            <a:r>
              <a:rPr i="1" lang="en-US"/>
              <a:t>niet</a:t>
            </a:r>
            <a:r>
              <a:rPr lang="en-US"/>
              <a:t> over andere vormen van zorg op afstand, zoals mailen, chatten en bellen</a:t>
            </a:r>
            <a:endParaRPr/>
          </a:p>
          <a:p>
            <a:pPr indent="0" lvl="0" marL="0" rtl="0" algn="l">
              <a:lnSpc>
                <a:spcPct val="90000"/>
              </a:lnSpc>
              <a:spcBef>
                <a:spcPts val="0"/>
              </a:spcBef>
              <a:spcAft>
                <a:spcPts val="0"/>
              </a:spcAft>
              <a:buSzPts val="3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
          <p:cNvSpPr txBox="1"/>
          <p:nvPr>
            <p:ph type="title"/>
          </p:nvPr>
        </p:nvSpPr>
        <p:spPr>
          <a:xfrm>
            <a:off x="800100" y="1223962"/>
            <a:ext cx="11163300" cy="1709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037C"/>
              </a:buClr>
              <a:buSzPts val="6600"/>
              <a:buFont typeface="Amaranth"/>
              <a:buNone/>
            </a:pPr>
            <a:r>
              <a:rPr lang="en-US"/>
              <a:t>Voordelen beeldbellen</a:t>
            </a:r>
            <a:endParaRPr/>
          </a:p>
        </p:txBody>
      </p:sp>
      <p:sp>
        <p:nvSpPr>
          <p:cNvPr id="213" name="Google Shape;213;p3"/>
          <p:cNvSpPr txBox="1"/>
          <p:nvPr>
            <p:ph idx="1" type="body"/>
          </p:nvPr>
        </p:nvSpPr>
        <p:spPr>
          <a:xfrm>
            <a:off x="809046" y="3162300"/>
            <a:ext cx="11163300" cy="62223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3000"/>
              <a:buNone/>
            </a:pPr>
            <a:r>
              <a:t/>
            </a:r>
            <a:endParaRPr/>
          </a:p>
          <a:p>
            <a:pPr indent="0" lvl="0" marL="0" rtl="0" algn="l">
              <a:lnSpc>
                <a:spcPct val="90000"/>
              </a:lnSpc>
              <a:spcBef>
                <a:spcPts val="0"/>
              </a:spcBef>
              <a:spcAft>
                <a:spcPts val="0"/>
              </a:spcAft>
              <a:buSzPts val="3000"/>
              <a:buNone/>
            </a:pPr>
            <a:r>
              <a:rPr lang="en-US"/>
              <a:t>Voor ouders en JGZ-professionals:</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Het kan (reis)tijd besparen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Het geeft meer informatie dan een telefonisch contact </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Het is makkelijker om een (tweede) ouder of hulpverlener digitaal aan te laten sluiten</a:t>
            </a:r>
            <a:endParaRPr/>
          </a:p>
          <a:p>
            <a:pPr indent="0" lvl="0" marL="457200" rtl="0" algn="l">
              <a:lnSpc>
                <a:spcPct val="90000"/>
              </a:lnSpc>
              <a:spcBef>
                <a:spcPts val="0"/>
              </a:spcBef>
              <a:spcAft>
                <a:spcPts val="0"/>
              </a:spcAft>
              <a:buSzPts val="3000"/>
              <a:buNone/>
            </a:pPr>
            <a:r>
              <a:t/>
            </a:r>
            <a:endParaRPr/>
          </a:p>
          <a:p>
            <a:pPr indent="-419100" lvl="0" marL="457200" rtl="0" algn="l">
              <a:lnSpc>
                <a:spcPct val="90000"/>
              </a:lnSpc>
              <a:spcBef>
                <a:spcPts val="0"/>
              </a:spcBef>
              <a:spcAft>
                <a:spcPts val="0"/>
              </a:spcAft>
              <a:buSzPts val="3000"/>
              <a:buChar char="●"/>
            </a:pPr>
            <a:r>
              <a:rPr lang="en-US"/>
              <a:t>Het is een laagdrempelige manier om korte (opvoed)vragen te kunnen stellen</a:t>
            </a:r>
            <a:endParaRPr/>
          </a:p>
          <a:p>
            <a:pPr indent="0" lvl="0" marL="0" rtl="0" algn="l">
              <a:lnSpc>
                <a:spcPct val="90000"/>
              </a:lnSpc>
              <a:spcBef>
                <a:spcPts val="0"/>
              </a:spcBef>
              <a:spcAft>
                <a:spcPts val="0"/>
              </a:spcAft>
              <a:buSzPts val="3000"/>
              <a:buNone/>
            </a:pPr>
            <a:r>
              <a:t/>
            </a:r>
            <a:endParaRPr/>
          </a:p>
          <a:p>
            <a:pPr indent="0" lvl="0" marL="0" rtl="0" algn="l">
              <a:lnSpc>
                <a:spcPct val="90000"/>
              </a:lnSpc>
              <a:spcBef>
                <a:spcPts val="0"/>
              </a:spcBef>
              <a:spcAft>
                <a:spcPts val="0"/>
              </a:spcAft>
              <a:buSzPts val="3000"/>
              <a:buNone/>
            </a:pPr>
            <a:r>
              <a:t/>
            </a:r>
            <a:endParaRPr>
              <a:solidFill>
                <a:srgbClr val="ED037C"/>
              </a:solidFill>
            </a:endParaRPr>
          </a:p>
          <a:p>
            <a:pPr indent="0" lvl="0" marL="0" rtl="0" algn="l">
              <a:lnSpc>
                <a:spcPct val="90000"/>
              </a:lnSpc>
              <a:spcBef>
                <a:spcPts val="0"/>
              </a:spcBef>
              <a:spcAft>
                <a:spcPts val="0"/>
              </a:spcAft>
              <a:buSzPts val="3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
          <p:cNvSpPr txBox="1"/>
          <p:nvPr>
            <p:ph type="title"/>
          </p:nvPr>
        </p:nvSpPr>
        <p:spPr>
          <a:xfrm>
            <a:off x="800100" y="1223962"/>
            <a:ext cx="11163300" cy="170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037C"/>
              </a:buClr>
              <a:buSzPct val="100000"/>
              <a:buFont typeface="Amaranth"/>
              <a:buNone/>
            </a:pPr>
            <a:r>
              <a:rPr lang="en-US"/>
              <a:t>Veranderingen t.o.v. de huidige werkwijze</a:t>
            </a:r>
            <a:endParaRPr/>
          </a:p>
        </p:txBody>
      </p:sp>
      <p:sp>
        <p:nvSpPr>
          <p:cNvPr id="219" name="Google Shape;219;p4"/>
          <p:cNvSpPr txBox="1"/>
          <p:nvPr>
            <p:ph idx="1" type="body"/>
          </p:nvPr>
        </p:nvSpPr>
        <p:spPr>
          <a:xfrm>
            <a:off x="809046" y="3467100"/>
            <a:ext cx="11163300" cy="6222207"/>
          </a:xfrm>
          <a:prstGeom prst="rect">
            <a:avLst/>
          </a:prstGeom>
          <a:noFill/>
          <a:ln>
            <a:noFill/>
          </a:ln>
        </p:spPr>
        <p:txBody>
          <a:bodyPr anchorCtr="0" anchor="t" bIns="45700" lIns="91425" spcFirstLastPara="1" rIns="91425" wrap="square" tIns="45700">
            <a:normAutofit lnSpcReduction="10000"/>
          </a:bodyPr>
          <a:lstStyle/>
          <a:p>
            <a:pPr indent="-419100" lvl="0" marL="914400" rtl="0" algn="l">
              <a:lnSpc>
                <a:spcPct val="90000"/>
              </a:lnSpc>
              <a:spcBef>
                <a:spcPts val="0"/>
              </a:spcBef>
              <a:spcAft>
                <a:spcPts val="0"/>
              </a:spcAft>
              <a:buSzPts val="3000"/>
              <a:buChar char="●"/>
            </a:pPr>
            <a:r>
              <a:rPr lang="en-US"/>
              <a:t>Beeldbellen is één van de keuzemogelijkheden om contact te hebben met ouders en jeugdigen</a:t>
            </a:r>
            <a:endParaRPr/>
          </a:p>
          <a:p>
            <a:pPr indent="0" lvl="0" marL="0" rtl="0" algn="l">
              <a:lnSpc>
                <a:spcPct val="90000"/>
              </a:lnSpc>
              <a:spcBef>
                <a:spcPts val="0"/>
              </a:spcBef>
              <a:spcAft>
                <a:spcPts val="0"/>
              </a:spcAft>
              <a:buSzPts val="3000"/>
              <a:buNone/>
            </a:pPr>
            <a:r>
              <a:t/>
            </a:r>
            <a:endParaRPr/>
          </a:p>
          <a:p>
            <a:pPr indent="-419100" lvl="0" marL="914400" rtl="0" algn="l">
              <a:lnSpc>
                <a:spcPct val="90000"/>
              </a:lnSpc>
              <a:spcBef>
                <a:spcPts val="0"/>
              </a:spcBef>
              <a:spcAft>
                <a:spcPts val="0"/>
              </a:spcAft>
              <a:buSzPts val="3000"/>
              <a:buChar char="●"/>
            </a:pPr>
            <a:r>
              <a:rPr lang="en-US"/>
              <a:t>Beeldbellen is </a:t>
            </a:r>
            <a:r>
              <a:rPr i="1" lang="en-US"/>
              <a:t>niet </a:t>
            </a:r>
            <a:r>
              <a:rPr lang="en-US"/>
              <a:t>bedoeld als </a:t>
            </a:r>
            <a:r>
              <a:rPr i="1" lang="en-US"/>
              <a:t>vervanging</a:t>
            </a:r>
            <a:r>
              <a:rPr lang="en-US"/>
              <a:t> van het face-to-face moment van contact</a:t>
            </a:r>
            <a:endParaRPr/>
          </a:p>
          <a:p>
            <a:pPr indent="0" lvl="0" marL="914400" rtl="0" algn="l">
              <a:lnSpc>
                <a:spcPct val="90000"/>
              </a:lnSpc>
              <a:spcBef>
                <a:spcPts val="0"/>
              </a:spcBef>
              <a:spcAft>
                <a:spcPts val="0"/>
              </a:spcAft>
              <a:buSzPts val="3000"/>
              <a:buNone/>
            </a:pPr>
            <a:r>
              <a:t/>
            </a:r>
            <a:endParaRPr/>
          </a:p>
          <a:p>
            <a:pPr indent="-419100" lvl="0" marL="914400" rtl="0" algn="l">
              <a:lnSpc>
                <a:spcPct val="90000"/>
              </a:lnSpc>
              <a:spcBef>
                <a:spcPts val="0"/>
              </a:spcBef>
              <a:spcAft>
                <a:spcPts val="0"/>
              </a:spcAft>
              <a:buSzPts val="3000"/>
              <a:buChar char="●"/>
            </a:pPr>
            <a:r>
              <a:rPr lang="en-US"/>
              <a:t>Geef, waar mogelijk, de ouders en jeugdigen de keuze voor de vorm van contact, aansluitend bij het Landelijk Professioneel Kader (LPK)</a:t>
            </a:r>
            <a:endParaRPr/>
          </a:p>
          <a:p>
            <a:pPr indent="0" lvl="0" marL="914400" rtl="0" algn="l">
              <a:lnSpc>
                <a:spcPct val="90000"/>
              </a:lnSpc>
              <a:spcBef>
                <a:spcPts val="0"/>
              </a:spcBef>
              <a:spcAft>
                <a:spcPts val="0"/>
              </a:spcAft>
              <a:buSzPts val="3000"/>
              <a:buNone/>
            </a:pPr>
            <a:r>
              <a:t/>
            </a:r>
            <a:endParaRPr/>
          </a:p>
          <a:p>
            <a:pPr indent="-419100" lvl="0" marL="914400" rtl="0" algn="l">
              <a:lnSpc>
                <a:spcPct val="90000"/>
              </a:lnSpc>
              <a:spcBef>
                <a:spcPts val="0"/>
              </a:spcBef>
              <a:spcAft>
                <a:spcPts val="0"/>
              </a:spcAft>
              <a:buSzPts val="3000"/>
              <a:buChar char="●"/>
            </a:pPr>
            <a:r>
              <a:rPr lang="en-US"/>
              <a:t>De JGZ-professional benoemt aan de ouders en jeugdigen de voor- en nadelen van beeldbellen</a:t>
            </a:r>
            <a:endParaRPr/>
          </a:p>
          <a:p>
            <a:pPr indent="0" lvl="0" marL="914400" rtl="0" algn="l">
              <a:lnSpc>
                <a:spcPct val="90000"/>
              </a:lnSpc>
              <a:spcBef>
                <a:spcPts val="0"/>
              </a:spcBef>
              <a:spcAft>
                <a:spcPts val="0"/>
              </a:spcAft>
              <a:buSzPts val="3000"/>
              <a:buNone/>
            </a:pPr>
            <a:r>
              <a:t/>
            </a:r>
            <a:endParaRPr/>
          </a:p>
          <a:p>
            <a:pPr indent="-419100" lvl="0" marL="914400" rtl="0" algn="l">
              <a:lnSpc>
                <a:spcPct val="90000"/>
              </a:lnSpc>
              <a:spcBef>
                <a:spcPts val="0"/>
              </a:spcBef>
              <a:spcAft>
                <a:spcPts val="0"/>
              </a:spcAft>
              <a:buSzPts val="3000"/>
              <a:buChar char="●"/>
            </a:pPr>
            <a:r>
              <a:rPr lang="en-US"/>
              <a:t>De JGZ-organisatie faciliteert het beeldbellen door de randvoorwaarden te borgen in de organisatie (</a:t>
            </a:r>
            <a:r>
              <a:rPr i="1" lang="en-US"/>
              <a:t>zie randvoorwaarden</a:t>
            </a:r>
            <a:r>
              <a:rPr lang="en-US"/>
              <a: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5"/>
          <p:cNvSpPr txBox="1"/>
          <p:nvPr>
            <p:ph type="title"/>
          </p:nvPr>
        </p:nvSpPr>
        <p:spPr>
          <a:xfrm>
            <a:off x="1257300" y="547688"/>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037C"/>
              </a:buClr>
              <a:buSzPts val="6600"/>
              <a:buFont typeface="Amaranth"/>
              <a:buNone/>
            </a:pPr>
            <a:r>
              <a:rPr lang="en-US"/>
              <a:t>Randvoorwaarden voor beeldbellen in de jeugdgezondheidszorg</a:t>
            </a:r>
            <a:endParaRPr/>
          </a:p>
        </p:txBody>
      </p:sp>
      <p:sp>
        <p:nvSpPr>
          <p:cNvPr id="225" name="Google Shape;225;p5"/>
          <p:cNvSpPr txBox="1"/>
          <p:nvPr>
            <p:ph idx="1" type="body"/>
          </p:nvPr>
        </p:nvSpPr>
        <p:spPr>
          <a:xfrm>
            <a:off x="1257300" y="2967050"/>
            <a:ext cx="15773400" cy="65271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000000"/>
              </a:buClr>
              <a:buSzPts val="3000"/>
              <a:buFont typeface="Arial"/>
              <a:buNone/>
            </a:pPr>
            <a:r>
              <a:rPr b="1" i="1" lang="en-US"/>
              <a:t>Randvoorwaarden zijn fundamentele aspecten die vooraf aanwezig moeten zijn, en blijven, om beeldbellen in de JGZ mogelijk te maken.</a:t>
            </a:r>
            <a:endParaRPr b="1" i="1"/>
          </a:p>
          <a:p>
            <a:pPr indent="0" lvl="0" marL="0" rtl="0" algn="l">
              <a:lnSpc>
                <a:spcPct val="90000"/>
              </a:lnSpc>
              <a:spcBef>
                <a:spcPts val="0"/>
              </a:spcBef>
              <a:spcAft>
                <a:spcPts val="0"/>
              </a:spcAft>
              <a:buClr>
                <a:srgbClr val="000000"/>
              </a:buClr>
              <a:buSzPts val="3000"/>
              <a:buFont typeface="Arial"/>
              <a:buNone/>
            </a:pPr>
            <a:r>
              <a:t/>
            </a:r>
            <a:endParaRPr i="1"/>
          </a:p>
          <a:p>
            <a:pPr indent="0" lvl="0" marL="0" rtl="0" algn="l">
              <a:lnSpc>
                <a:spcPct val="90000"/>
              </a:lnSpc>
              <a:spcBef>
                <a:spcPts val="0"/>
              </a:spcBef>
              <a:spcAft>
                <a:spcPts val="0"/>
              </a:spcAft>
              <a:buClr>
                <a:srgbClr val="000000"/>
              </a:buClr>
              <a:buSzPts val="3000"/>
              <a:buFont typeface="Arial"/>
              <a:buNone/>
            </a:pPr>
            <a:r>
              <a:t/>
            </a:r>
            <a:endParaRPr/>
          </a:p>
          <a:p>
            <a:pPr indent="-342900" lvl="0" marL="457200" rtl="0" algn="l">
              <a:lnSpc>
                <a:spcPct val="90000"/>
              </a:lnSpc>
              <a:spcBef>
                <a:spcPts val="0"/>
              </a:spcBef>
              <a:spcAft>
                <a:spcPts val="0"/>
              </a:spcAft>
              <a:buSzPts val="1800"/>
              <a:buChar char="●"/>
            </a:pPr>
            <a:r>
              <a:rPr b="1" lang="en-US"/>
              <a:t>Privacy/veiligheid</a:t>
            </a:r>
            <a:endParaRPr b="1"/>
          </a:p>
          <a:p>
            <a:pPr indent="0" lvl="0" marL="0" rtl="0" algn="l">
              <a:lnSpc>
                <a:spcPct val="90000"/>
              </a:lnSpc>
              <a:spcBef>
                <a:spcPts val="0"/>
              </a:spcBef>
              <a:spcAft>
                <a:spcPts val="0"/>
              </a:spcAft>
              <a:buClr>
                <a:srgbClr val="000000"/>
              </a:buClr>
              <a:buSzPts val="3000"/>
              <a:buFont typeface="Arial"/>
              <a:buNone/>
            </a:pPr>
            <a:r>
              <a:rPr b="0" lang="en-US" sz="2400"/>
              <a:t>Zorg dat de gekozen apparatuur, programmatuur en verbinding voldoen aan de veiligheidseisen</a:t>
            </a:r>
            <a:r>
              <a:rPr b="0" baseline="30000" lang="en-US" sz="2400"/>
              <a:t>*</a:t>
            </a:r>
            <a:r>
              <a:rPr b="0" lang="en-US" sz="2400"/>
              <a:t>. </a:t>
            </a:r>
            <a:endParaRPr/>
          </a:p>
          <a:p>
            <a:pPr indent="0" lvl="0" marL="457200" rtl="0" algn="l">
              <a:lnSpc>
                <a:spcPct val="90000"/>
              </a:lnSpc>
              <a:spcBef>
                <a:spcPts val="0"/>
              </a:spcBef>
              <a:spcAft>
                <a:spcPts val="0"/>
              </a:spcAft>
              <a:buSzPts val="1800"/>
              <a:buNone/>
            </a:pPr>
            <a:r>
              <a:t/>
            </a:r>
            <a:endParaRPr b="1"/>
          </a:p>
          <a:p>
            <a:pPr indent="-342900" lvl="0" marL="457200" rtl="0" algn="l">
              <a:lnSpc>
                <a:spcPct val="90000"/>
              </a:lnSpc>
              <a:spcBef>
                <a:spcPts val="0"/>
              </a:spcBef>
              <a:spcAft>
                <a:spcPts val="0"/>
              </a:spcAft>
              <a:buSzPts val="1800"/>
              <a:buChar char="●"/>
            </a:pPr>
            <a:r>
              <a:rPr b="1" lang="en-US"/>
              <a:t>Geschikt apparaat</a:t>
            </a:r>
            <a:endParaRPr b="1"/>
          </a:p>
          <a:p>
            <a:pPr indent="0" lvl="0" marL="0" rtl="0" algn="l">
              <a:lnSpc>
                <a:spcPct val="90000"/>
              </a:lnSpc>
              <a:spcBef>
                <a:spcPts val="0"/>
              </a:spcBef>
              <a:spcAft>
                <a:spcPts val="0"/>
              </a:spcAft>
              <a:buClr>
                <a:srgbClr val="000000"/>
              </a:buClr>
              <a:buSzPts val="3000"/>
              <a:buFont typeface="Arial"/>
              <a:buNone/>
            </a:pPr>
            <a:r>
              <a:rPr b="0" lang="en-US" sz="2400"/>
              <a:t>Een apparaat met camera is noodzakelijk. </a:t>
            </a:r>
            <a:endParaRPr b="0" sz="2400"/>
          </a:p>
          <a:p>
            <a:pPr indent="0" lvl="0" marL="457200" rtl="0" algn="l">
              <a:lnSpc>
                <a:spcPct val="90000"/>
              </a:lnSpc>
              <a:spcBef>
                <a:spcPts val="0"/>
              </a:spcBef>
              <a:spcAft>
                <a:spcPts val="0"/>
              </a:spcAft>
              <a:buSzPts val="1800"/>
              <a:buNone/>
            </a:pPr>
            <a:r>
              <a:t/>
            </a:r>
            <a:endParaRPr b="1"/>
          </a:p>
          <a:p>
            <a:pPr indent="-342900" lvl="0" marL="457200" rtl="0" algn="l">
              <a:lnSpc>
                <a:spcPct val="90000"/>
              </a:lnSpc>
              <a:spcBef>
                <a:spcPts val="0"/>
              </a:spcBef>
              <a:spcAft>
                <a:spcPts val="0"/>
              </a:spcAft>
              <a:buSzPts val="1800"/>
              <a:buChar char="●"/>
            </a:pPr>
            <a:r>
              <a:rPr b="1" lang="en-US"/>
              <a:t>Beschikbaarheid beeldbelprogramma</a:t>
            </a:r>
            <a:endParaRPr b="1"/>
          </a:p>
          <a:p>
            <a:pPr indent="0" lvl="0" marL="0" rtl="0" algn="l">
              <a:lnSpc>
                <a:spcPct val="90000"/>
              </a:lnSpc>
              <a:spcBef>
                <a:spcPts val="0"/>
              </a:spcBef>
              <a:spcAft>
                <a:spcPts val="0"/>
              </a:spcAft>
              <a:buClr>
                <a:srgbClr val="000000"/>
              </a:buClr>
              <a:buSzPts val="3000"/>
              <a:buFont typeface="Arial"/>
              <a:buNone/>
            </a:pPr>
            <a:r>
              <a:rPr b="0" lang="en-US" sz="2350"/>
              <a:t>Bij het maken van een passende keuze voor een toepassing dient er gebruik gemaakt te worden van videoconsult software applicaties die voldoen aan de veiligheidseisen voor de zorg</a:t>
            </a:r>
            <a:r>
              <a:rPr b="0" baseline="30000" lang="en-US" sz="2350"/>
              <a:t>*</a:t>
            </a:r>
            <a:r>
              <a:rPr b="0" lang="en-US" sz="2350"/>
              <a:t>. </a:t>
            </a:r>
            <a:endParaRPr b="0" sz="2350"/>
          </a:p>
          <a:p>
            <a:pPr indent="0" lvl="0" marL="457200" rtl="0" algn="l">
              <a:lnSpc>
                <a:spcPct val="90000"/>
              </a:lnSpc>
              <a:spcBef>
                <a:spcPts val="0"/>
              </a:spcBef>
              <a:spcAft>
                <a:spcPts val="0"/>
              </a:spcAft>
              <a:buSzPts val="1800"/>
              <a:buNone/>
            </a:pPr>
            <a:r>
              <a:t/>
            </a:r>
            <a:endParaRPr b="1"/>
          </a:p>
          <a:p>
            <a:pPr indent="-342900" lvl="0" marL="457200" rtl="0" algn="l">
              <a:lnSpc>
                <a:spcPct val="90000"/>
              </a:lnSpc>
              <a:spcBef>
                <a:spcPts val="0"/>
              </a:spcBef>
              <a:spcAft>
                <a:spcPts val="0"/>
              </a:spcAft>
              <a:buSzPts val="1800"/>
              <a:buChar char="●"/>
            </a:pPr>
            <a:r>
              <a:rPr b="1" lang="en-US"/>
              <a:t>Voldoende snel internet</a:t>
            </a:r>
            <a:endParaRPr b="1"/>
          </a:p>
          <a:p>
            <a:pPr indent="0" lvl="0" marL="0" rtl="0" algn="l">
              <a:lnSpc>
                <a:spcPct val="90000"/>
              </a:lnSpc>
              <a:spcBef>
                <a:spcPts val="0"/>
              </a:spcBef>
              <a:spcAft>
                <a:spcPts val="0"/>
              </a:spcAft>
              <a:buClr>
                <a:srgbClr val="000000"/>
              </a:buClr>
              <a:buSzPts val="3000"/>
              <a:buFont typeface="Arial"/>
              <a:buNone/>
            </a:pPr>
            <a:r>
              <a:rPr b="0" lang="en-US" sz="2350"/>
              <a:t>Een betrouwbare en technisch goede verbinding is essentieel om vertraging en verbroken verbindingen te voorkomen. Soms werkt een bekabelde verbinding beter dan draadloos internet.</a:t>
            </a:r>
            <a:endParaRPr b="0" sz="2350"/>
          </a:p>
          <a:p>
            <a:pPr indent="0" lvl="0" marL="0" rtl="0" algn="l">
              <a:lnSpc>
                <a:spcPct val="90000"/>
              </a:lnSpc>
              <a:spcBef>
                <a:spcPts val="0"/>
              </a:spcBef>
              <a:spcAft>
                <a:spcPts val="0"/>
              </a:spcAft>
              <a:buClr>
                <a:srgbClr val="000000"/>
              </a:buClr>
              <a:buSzPts val="3000"/>
              <a:buFont typeface="Arial"/>
              <a:buNone/>
            </a:pPr>
            <a:r>
              <a:t/>
            </a:r>
            <a:endParaRPr/>
          </a:p>
          <a:p>
            <a:pPr indent="0" lvl="0" marL="0" rtl="0" algn="l">
              <a:lnSpc>
                <a:spcPct val="90000"/>
              </a:lnSpc>
              <a:spcBef>
                <a:spcPts val="0"/>
              </a:spcBef>
              <a:spcAft>
                <a:spcPts val="0"/>
              </a:spcAft>
              <a:buClr>
                <a:srgbClr val="000000"/>
              </a:buClr>
              <a:buSzPts val="3000"/>
              <a:buFont typeface="Arial"/>
              <a:buNone/>
            </a:pPr>
            <a:r>
              <a:t/>
            </a:r>
            <a:endParaRPr/>
          </a:p>
          <a:p>
            <a:pPr indent="0" lvl="0" marL="0" rtl="0" algn="l">
              <a:lnSpc>
                <a:spcPct val="90000"/>
              </a:lnSpc>
              <a:spcBef>
                <a:spcPts val="0"/>
              </a:spcBef>
              <a:spcAft>
                <a:spcPts val="0"/>
              </a:spcAft>
              <a:buClr>
                <a:schemeClr val="dk1"/>
              </a:buClr>
              <a:buSzPts val="3000"/>
              <a:buFont typeface="Arial"/>
              <a:buNone/>
            </a:pPr>
            <a:r>
              <a:rPr b="0" baseline="30000" lang="en-US" sz="1900"/>
              <a:t>*</a:t>
            </a:r>
            <a:r>
              <a:rPr b="0" lang="en-US" sz="1900"/>
              <a:t>De artsenfederatie Koninklijke Nederlandsche Maatschappij tot bevordering der Geneeskunst (KNMG) geeft hierover advies in de </a:t>
            </a:r>
            <a:r>
              <a:rPr b="0" i="1" lang="en-US" sz="1900" u="sng">
                <a:solidFill>
                  <a:schemeClr val="hlink"/>
                </a:solidFill>
                <a:hlinkClick r:id="rId3"/>
              </a:rPr>
              <a:t>handreiking ’Videoconsulten</a:t>
            </a:r>
            <a:r>
              <a:rPr b="0" lang="en-US" sz="1900"/>
              <a:t>‘ en de </a:t>
            </a:r>
            <a:r>
              <a:rPr b="0" i="1" lang="en-US" sz="1900" u="sng">
                <a:solidFill>
                  <a:schemeClr val="hlink"/>
                </a:solidFill>
                <a:hlinkClick r:id="rId4"/>
              </a:rPr>
              <a:t>richtlijn ‘Omgaan met medische gegevens’</a:t>
            </a:r>
            <a:endParaRPr i="1" sz="1900">
              <a:solidFill>
                <a:srgbClr val="ED037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6"/>
          <p:cNvSpPr txBox="1"/>
          <p:nvPr>
            <p:ph type="title"/>
          </p:nvPr>
        </p:nvSpPr>
        <p:spPr>
          <a:xfrm>
            <a:off x="1257300" y="10406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Tips uit de praktijkkaart:</a:t>
            </a:r>
            <a:endParaRPr/>
          </a:p>
          <a:p>
            <a:pPr indent="0" lvl="0" marL="0" rtl="0" algn="l">
              <a:lnSpc>
                <a:spcPct val="90000"/>
              </a:lnSpc>
              <a:spcBef>
                <a:spcPts val="0"/>
              </a:spcBef>
              <a:spcAft>
                <a:spcPts val="0"/>
              </a:spcAft>
              <a:buSzPts val="6600"/>
              <a:buNone/>
            </a:pPr>
            <a:r>
              <a:rPr lang="en-US"/>
              <a:t>Factoren die het beeldbellen bevorderen</a:t>
            </a:r>
            <a:endParaRPr/>
          </a:p>
        </p:txBody>
      </p:sp>
      <p:pic>
        <p:nvPicPr>
          <p:cNvPr id="231" name="Google Shape;231;p6"/>
          <p:cNvPicPr preferRelativeResize="0"/>
          <p:nvPr/>
        </p:nvPicPr>
        <p:blipFill rotWithShape="1">
          <a:blip r:embed="rId3">
            <a:alphaModFix/>
          </a:blip>
          <a:srcRect b="12466" l="3462" r="28245" t="35569"/>
          <a:stretch/>
        </p:blipFill>
        <p:spPr>
          <a:xfrm>
            <a:off x="1480450" y="3461650"/>
            <a:ext cx="12742373" cy="5453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7"/>
          <p:cNvSpPr txBox="1"/>
          <p:nvPr>
            <p:ph type="title"/>
          </p:nvPr>
        </p:nvSpPr>
        <p:spPr>
          <a:xfrm>
            <a:off x="1257300" y="9644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Tips uit de praktijkkaart:</a:t>
            </a:r>
            <a:endParaRPr/>
          </a:p>
          <a:p>
            <a:pPr indent="0" lvl="0" marL="0" rtl="0" algn="l">
              <a:lnSpc>
                <a:spcPct val="90000"/>
              </a:lnSpc>
              <a:spcBef>
                <a:spcPts val="0"/>
              </a:spcBef>
              <a:spcAft>
                <a:spcPts val="0"/>
              </a:spcAft>
              <a:buSzPts val="6600"/>
              <a:buNone/>
            </a:pPr>
            <a:r>
              <a:rPr lang="en-US"/>
              <a:t>Factoren die het beeldbellen bevorderen</a:t>
            </a:r>
            <a:endParaRPr/>
          </a:p>
        </p:txBody>
      </p:sp>
      <p:pic>
        <p:nvPicPr>
          <p:cNvPr id="237" name="Google Shape;237;p7"/>
          <p:cNvPicPr preferRelativeResize="0"/>
          <p:nvPr/>
        </p:nvPicPr>
        <p:blipFill rotWithShape="1">
          <a:blip r:embed="rId3">
            <a:alphaModFix/>
          </a:blip>
          <a:srcRect b="8097" l="3732" r="9672" t="25369"/>
          <a:stretch/>
        </p:blipFill>
        <p:spPr>
          <a:xfrm>
            <a:off x="1360725" y="3124200"/>
            <a:ext cx="14256408" cy="61613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8"/>
          <p:cNvSpPr txBox="1"/>
          <p:nvPr>
            <p:ph type="title"/>
          </p:nvPr>
        </p:nvSpPr>
        <p:spPr>
          <a:xfrm>
            <a:off x="1257300" y="8882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Tips uit de praktijkkaart:</a:t>
            </a:r>
            <a:endParaRPr/>
          </a:p>
          <a:p>
            <a:pPr indent="0" lvl="0" marL="0" rtl="0" algn="l">
              <a:lnSpc>
                <a:spcPct val="90000"/>
              </a:lnSpc>
              <a:spcBef>
                <a:spcPts val="0"/>
              </a:spcBef>
              <a:spcAft>
                <a:spcPts val="0"/>
              </a:spcAft>
              <a:buSzPts val="6600"/>
              <a:buNone/>
            </a:pPr>
            <a:r>
              <a:rPr lang="en-US"/>
              <a:t>Factoren die het beeldbellen bevorderen</a:t>
            </a:r>
            <a:endParaRPr/>
          </a:p>
        </p:txBody>
      </p:sp>
      <p:pic>
        <p:nvPicPr>
          <p:cNvPr id="243" name="Google Shape;243;p8"/>
          <p:cNvPicPr preferRelativeResize="0"/>
          <p:nvPr/>
        </p:nvPicPr>
        <p:blipFill rotWithShape="1">
          <a:blip r:embed="rId3">
            <a:alphaModFix/>
          </a:blip>
          <a:srcRect b="9552" l="3731" r="10489" t="25371"/>
          <a:stretch/>
        </p:blipFill>
        <p:spPr>
          <a:xfrm>
            <a:off x="1360725" y="2886350"/>
            <a:ext cx="15479626" cy="6606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9"/>
          <p:cNvSpPr txBox="1"/>
          <p:nvPr>
            <p:ph type="title"/>
          </p:nvPr>
        </p:nvSpPr>
        <p:spPr>
          <a:xfrm>
            <a:off x="1257300" y="1269206"/>
            <a:ext cx="15773400" cy="1988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6600"/>
              <a:buNone/>
            </a:pPr>
            <a:r>
              <a:rPr lang="en-US"/>
              <a:t>5 fasen model</a:t>
            </a:r>
            <a:endParaRPr/>
          </a:p>
        </p:txBody>
      </p:sp>
      <p:pic>
        <p:nvPicPr>
          <p:cNvPr id="249" name="Google Shape;249;p9"/>
          <p:cNvPicPr preferRelativeResize="0"/>
          <p:nvPr/>
        </p:nvPicPr>
        <p:blipFill rotWithShape="1">
          <a:blip r:embed="rId3">
            <a:alphaModFix/>
          </a:blip>
          <a:srcRect b="23696" l="20135" r="48895" t="21246"/>
          <a:stretch/>
        </p:blipFill>
        <p:spPr>
          <a:xfrm>
            <a:off x="8175275" y="250375"/>
            <a:ext cx="9764400" cy="9764474"/>
          </a:xfrm>
          <a:prstGeom prst="rect">
            <a:avLst/>
          </a:prstGeom>
          <a:noFill/>
          <a:ln>
            <a:noFill/>
          </a:ln>
        </p:spPr>
      </p:pic>
      <p:sp>
        <p:nvSpPr>
          <p:cNvPr id="250" name="Google Shape;250;p9"/>
          <p:cNvSpPr txBox="1"/>
          <p:nvPr>
            <p:ph idx="1" type="body"/>
          </p:nvPr>
        </p:nvSpPr>
        <p:spPr>
          <a:xfrm>
            <a:off x="794650" y="3960025"/>
            <a:ext cx="7968300" cy="5526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500"/>
              </a:spcBef>
              <a:spcAft>
                <a:spcPts val="0"/>
              </a:spcAft>
              <a:buSzPts val="1800"/>
              <a:buNone/>
            </a:pPr>
            <a:r>
              <a:rPr b="1" lang="en-US"/>
              <a:t>Zowel in face-to-face gesprekken als in online contacten kan een structurering in 5 fasen helpen. </a:t>
            </a:r>
            <a:endParaRPr b="1"/>
          </a:p>
          <a:p>
            <a:pPr indent="0" lvl="0" marL="0" rtl="0" algn="l">
              <a:lnSpc>
                <a:spcPct val="90000"/>
              </a:lnSpc>
              <a:spcBef>
                <a:spcPts val="1500"/>
              </a:spcBef>
              <a:spcAft>
                <a:spcPts val="0"/>
              </a:spcAft>
              <a:buSzPts val="1800"/>
              <a:buNone/>
            </a:pPr>
            <a:r>
              <a:t/>
            </a:r>
            <a:endParaRPr b="1"/>
          </a:p>
          <a:p>
            <a:pPr indent="0" lvl="0" marL="0" rtl="0" algn="l">
              <a:lnSpc>
                <a:spcPct val="90000"/>
              </a:lnSpc>
              <a:spcBef>
                <a:spcPts val="1500"/>
              </a:spcBef>
              <a:spcAft>
                <a:spcPts val="0"/>
              </a:spcAft>
              <a:buSzPts val="1800"/>
              <a:buNone/>
            </a:pPr>
            <a:r>
              <a:rPr b="1" lang="en-US"/>
              <a:t>Dit model helpt in het aanbrengen van structuur, het verhelderen van het doel van het gesprek en in timemanagement.</a:t>
            </a:r>
            <a:endParaRPr b="1"/>
          </a:p>
          <a:p>
            <a:pPr indent="0" lvl="0" marL="0" rtl="0" algn="l">
              <a:lnSpc>
                <a:spcPct val="90000"/>
              </a:lnSpc>
              <a:spcBef>
                <a:spcPts val="1500"/>
              </a:spcBef>
              <a:spcAft>
                <a:spcPts val="0"/>
              </a:spcAft>
              <a:buSzPts val="1800"/>
              <a:buNone/>
            </a:pPr>
            <a:r>
              <a:t/>
            </a:r>
            <a:endParaRPr b="1"/>
          </a:p>
          <a:p>
            <a:pPr indent="0" lvl="0" marL="0" rtl="0" algn="l">
              <a:lnSpc>
                <a:spcPct val="90000"/>
              </a:lnSpc>
              <a:spcBef>
                <a:spcPts val="1500"/>
              </a:spcBef>
              <a:spcAft>
                <a:spcPts val="0"/>
              </a:spcAft>
              <a:buSzPts val="1800"/>
              <a:buNone/>
            </a:pPr>
            <a:r>
              <a:t/>
            </a:r>
            <a:endParaRPr b="1"/>
          </a:p>
          <a:p>
            <a:pPr indent="0" lvl="0" marL="0" rtl="0" algn="l">
              <a:lnSpc>
                <a:spcPct val="90000"/>
              </a:lnSpc>
              <a:spcBef>
                <a:spcPts val="0"/>
              </a:spcBef>
              <a:spcAft>
                <a:spcPts val="0"/>
              </a:spcAft>
              <a:buSzPts val="1800"/>
              <a:buNone/>
            </a:pPr>
            <a:r>
              <a:rPr i="1" lang="en-US" sz="2000"/>
              <a:t>Bron: 2 C. Nieuwboer, M. Straver-Kramer, A. Strang (2021). Online opvoedingsondersteuning. In: A. Goudkuil, B. Allessie (reds) Nederlands Leerboek JGZ, pp 380-385.</a:t>
            </a:r>
            <a:endParaRPr i="1" sz="2000"/>
          </a:p>
          <a:p>
            <a:pPr indent="0" lvl="0" marL="0" rtl="0" algn="l">
              <a:lnSpc>
                <a:spcPct val="90000"/>
              </a:lnSpc>
              <a:spcBef>
                <a:spcPts val="0"/>
              </a:spcBef>
              <a:spcAft>
                <a:spcPts val="0"/>
              </a:spcAft>
              <a:buClr>
                <a:schemeClr val="dk1"/>
              </a:buClr>
              <a:buSzPts val="3000"/>
              <a:buFont typeface="Arial"/>
              <a:buNone/>
            </a:pPr>
            <a:r>
              <a:t/>
            </a:r>
            <a:endParaRPr i="1" sz="2400"/>
          </a:p>
        </p:txBody>
      </p:sp>
    </p:spTree>
  </p:cSld>
  <p:clrMapOvr>
    <a:masterClrMapping/>
  </p:clrMapOvr>
</p:sld>
</file>

<file path=ppt/theme/theme1.xml><?xml version="1.0" encoding="utf-8"?>
<a:theme xmlns:a="http://schemas.openxmlformats.org/drawingml/2006/main" xmlns:r="http://schemas.openxmlformats.org/officeDocument/2006/relationships"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