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9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48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</p:sldIdLst>
  <p:sldSz cy="6858000" cx="12192000"/>
  <p:notesSz cx="6858000" cy="9144000"/>
  <p:embeddedFontLst>
    <p:embeddedFont>
      <p:font typeface="Source Sans Pro"/>
      <p:regular r:id="rId17"/>
      <p:bold r:id="rId18"/>
      <p:italic r:id="rId19"/>
      <p:boldItalic r:id="rId20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http://customooxmlschemas.google.com/">
      <go:slidesCustomData xmlns:go="http://customooxmlschemas.google.com/" r:id="rId21" roundtripDataSignature="AMtx7mhU5IoXnmUqWTvq1KM8uY3EOyt00A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tableStyles.xml><?xml version="1.0" encoding="utf-8"?>
<a:tblStyleLst xmlns:a="http://schemas.openxmlformats.org/drawingml/2006/main" xmlns:r="http://schemas.openxmlformats.org/officeDocument/2006/relationships" def="{AC6CE7EE-396B-49D0-98BA-35F0CAA3B211}">
  <a:tblStyle styleId="{AC6CE7EE-396B-49D0-98BA-35F0CAA3B211}" styleName="Table_0">
    <a:wholeTbl>
      <a:tcTxStyle b="off" i="off">
        <a:font>
          <a:latin typeface="Calibri"/>
          <a:ea typeface="Calibri"/>
          <a:cs typeface="Calibri"/>
        </a:font>
        <a:schemeClr val="dk1"/>
      </a:tcTxStyle>
      <a:tcStyle>
        <a:tcBdr>
          <a:left>
            <a:ln cap="flat" cmpd="sng" w="1270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1270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1270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1270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1270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1270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a:insideV>
        </a:tcBdr>
        <a:fill>
          <a:solidFill>
            <a:srgbClr val="FFFFFF">
              <a:alpha val="0"/>
            </a:srgbClr>
          </a:solidFill>
        </a:fill>
      </a:tcStyle>
    </a:wholeTbl>
    <a:band1H>
      <a:tcTxStyle b="off" i="off"/>
    </a:band1H>
    <a:band2H>
      <a:tcTxStyle b="off" i="off"/>
    </a:band2H>
    <a:band1V>
      <a:tcTxStyle b="off" i="off"/>
    </a:band1V>
    <a:band2V>
      <a:tcTxStyle b="off" i="off"/>
    </a:band2V>
    <a:lastCol>
      <a:tcTxStyle b="off" i="off"/>
    </a:lastCol>
    <a:firstCol>
      <a:tcTxStyle b="off" i="off"/>
    </a:firstCol>
    <a:lastRow>
      <a:tcTxStyle b="off" i="off"/>
    </a:lastRow>
    <a:seCell>
      <a:tcTxStyle b="off" i="off"/>
    </a:seCell>
    <a:swCell>
      <a:tcTxStyle b="off" i="off"/>
    </a:swCell>
    <a:firstRow>
      <a:tcTxStyle b="off" i="off"/>
    </a:firstRow>
    <a:neCell>
      <a:tcTxStyle b="off" i="off"/>
    </a:neCell>
    <a:nwCell>
      <a:tcTxStyle b="off" i="off"/>
    </a:nwCell>
  </a:tblStyle>
</a:tblStyleLst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SourceSansPro-boldItalic.fntdata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21" Type="http://customschemas.google.com/relationships/presentationmetadata" Target="metadata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" Type="http://schemas.openxmlformats.org/officeDocument/2006/relationships/theme" Target="theme/theme1.xml"/><Relationship Id="rId2" Type="http://schemas.openxmlformats.org/officeDocument/2006/relationships/presProps" Target="presProps.xml"/><Relationship Id="rId3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font" Target="fonts/SourceSansPro-regular.fntdata"/><Relationship Id="rId16" Type="http://schemas.openxmlformats.org/officeDocument/2006/relationships/slide" Target="slides/slide11.xml"/><Relationship Id="rId5" Type="http://schemas.openxmlformats.org/officeDocument/2006/relationships/notesMaster" Target="notesMasters/notesMaster1.xml"/><Relationship Id="rId19" Type="http://schemas.openxmlformats.org/officeDocument/2006/relationships/font" Target="fonts/SourceSansPro-italic.fntdata"/><Relationship Id="rId6" Type="http://schemas.openxmlformats.org/officeDocument/2006/relationships/slide" Target="slides/slide1.xml"/><Relationship Id="rId18" Type="http://schemas.openxmlformats.org/officeDocument/2006/relationships/font" Target="fonts/SourceSansPro-bold.fntdata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idx="2" type="hdr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" name="Google Shape;4;n"/>
          <p:cNvSpPr txBox="1"/>
          <p:nvPr>
            <p:ph idx="10" type="dt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" name="Google Shape;5;n"/>
          <p:cNvSpPr/>
          <p:nvPr>
            <p:ph idx="3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" name="Google Shape;6;n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" name="Google Shape;7;n"/>
          <p:cNvSpPr txBox="1"/>
          <p:nvPr>
            <p:ph idx="11" type="ftr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n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b="0" i="0" lang="nl-NL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50800" lvl="0" marL="2286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nl-NL" sz="1200"/>
              <a:t>WELKOM: </a:t>
            </a:r>
            <a:endParaRPr/>
          </a:p>
          <a:p>
            <a:pPr indent="-50800" lvl="0" marL="2286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nl-NL" sz="1200"/>
              <a:t>Start implementatie Basisdataset (BDS) 4.0 werkpakket 1</a:t>
            </a:r>
            <a:endParaRPr/>
          </a:p>
          <a:p>
            <a:pPr indent="-317500" lvl="0" marL="9144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400"/>
              <a:buChar char="•"/>
            </a:pPr>
            <a:r>
              <a:rPr lang="nl-NL" sz="1200"/>
              <a:t>Toestemming persoonsgegevens uitwisseling RVP tussen JGZ en RIVM geïmplementeerd</a:t>
            </a:r>
            <a:endParaRPr/>
          </a:p>
          <a:p>
            <a:pPr indent="-317500" lvl="0" marL="9144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400"/>
              <a:buChar char="•"/>
            </a:pPr>
            <a:r>
              <a:rPr lang="nl-NL" sz="1200"/>
              <a:t>Werkpakket 1 kan van de plank</a:t>
            </a:r>
            <a:endParaRPr/>
          </a:p>
          <a:p>
            <a:pPr indent="-317500" lvl="0" marL="9144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400"/>
              <a:buChar char="•"/>
            </a:pPr>
            <a:r>
              <a:rPr lang="nl-NL" sz="1200"/>
              <a:t>Voorbereiden van de vervolg pakketten BDS 4.0</a:t>
            </a:r>
            <a:endParaRPr/>
          </a:p>
        </p:txBody>
      </p:sp>
      <p:sp>
        <p:nvSpPr>
          <p:cNvPr id="86" name="Google Shape;86;p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3" name="Shape 2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" name="Google Shape;264;p8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65" name="Google Shape;265;p8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7" name="Shape 2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8" name="Google Shape;278;p1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79" name="Google Shape;279;p11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80" name="Google Shape;280;p11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nl-NL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3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93" name="Google Shape;93;p3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9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2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01" name="Google Shape;101;p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6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p6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38" name="Google Shape;138;p6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8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p5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70" name="Google Shape;170;p5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6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p4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78" name="Google Shape;178;p4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4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85;p7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86" name="Google Shape;186;p7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8" name="Shape 2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" name="Google Shape;249;p9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50" name="Google Shape;250;p9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6" name="Shape 2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" name="Google Shape;257;p10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58" name="Google Shape;258;p1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eldia" type="title">
  <p:cSld name="TITLE"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13"/>
          <p:cNvSpPr txBox="1"/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" name="Google Shape;17;p13"/>
          <p:cNvSpPr txBox="1"/>
          <p:nvPr>
            <p:ph idx="1" type="subTitle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/>
        </p:txBody>
      </p:sp>
      <p:sp>
        <p:nvSpPr>
          <p:cNvPr id="18" name="Google Shape;18;p13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" name="Google Shape;19;p13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" name="Google Shape;20;p13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-N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el en verticale tekst" type="vertTx">
  <p:cSld name="VERTICAL_TEXT"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22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4" name="Google Shape;74;p22"/>
          <p:cNvSpPr txBox="1"/>
          <p:nvPr>
            <p:ph idx="1" type="body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5" name="Google Shape;75;p22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6" name="Google Shape;76;p22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7" name="Google Shape;77;p22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-N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ticale titel en tekst" type="vertTitleAndTx">
  <p:cSld name="VERTICAL_TITLE_AND_VERTICAL_TEXT"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23"/>
          <p:cNvSpPr txBox="1"/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0" name="Google Shape;80;p23"/>
          <p:cNvSpPr txBox="1"/>
          <p:nvPr>
            <p:ph idx="1" type="body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1" name="Google Shape;81;p23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2" name="Google Shape;82;p23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3" name="Google Shape;83;p23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-N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el en object" type="obj">
  <p:cSld name="OBJECT"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14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3" name="Google Shape;23;p14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4" name="Google Shape;24;p14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" name="Google Shape;25;p14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6" name="Google Shape;26;p14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-N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ekop" type="secHead">
  <p:cSld name="SECTION_HEADER">
    <p:spTree>
      <p:nvGrpSpPr>
        <p:cNvPr id="27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15"/>
          <p:cNvSpPr txBox="1"/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9" name="Google Shape;29;p15"/>
          <p:cNvSpPr txBox="1"/>
          <p:nvPr>
            <p:ph idx="1" type="body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30" name="Google Shape;30;p15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1" name="Google Shape;31;p15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2" name="Google Shape;32;p15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-N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Inhoud van twee" type="twoObj">
  <p:cSld name="TWO_OBJECTS">
    <p:spTree>
      <p:nvGrpSpPr>
        <p:cNvPr id="33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16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5" name="Google Shape;35;p16"/>
          <p:cNvSpPr txBox="1"/>
          <p:nvPr>
            <p:ph idx="1" type="body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6" name="Google Shape;36;p16"/>
          <p:cNvSpPr txBox="1"/>
          <p:nvPr>
            <p:ph idx="2" type="body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7" name="Google Shape;37;p16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8" name="Google Shape;38;p16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9" name="Google Shape;39;p16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-N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gelijking" type="twoTxTwoObj">
  <p:cSld name="TWO_OBJECTS_WITH_TEXT">
    <p:spTree>
      <p:nvGrpSpPr>
        <p:cNvPr id="40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17"/>
          <p:cNvSpPr txBox="1"/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2" name="Google Shape;42;p17"/>
          <p:cNvSpPr txBox="1"/>
          <p:nvPr>
            <p:ph idx="1" type="body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43" name="Google Shape;43;p17"/>
          <p:cNvSpPr txBox="1"/>
          <p:nvPr>
            <p:ph idx="2" type="body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4" name="Google Shape;44;p17"/>
          <p:cNvSpPr txBox="1"/>
          <p:nvPr>
            <p:ph idx="3" type="body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45" name="Google Shape;45;p17"/>
          <p:cNvSpPr txBox="1"/>
          <p:nvPr>
            <p:ph idx="4" type="body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6" name="Google Shape;46;p17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7" name="Google Shape;47;p17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8" name="Google Shape;48;p17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-N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lleen titel" type="titleOnly">
  <p:cSld name="TITLE_ONLY">
    <p:spTree>
      <p:nvGrpSpPr>
        <p:cNvPr id="49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18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1" name="Google Shape;51;p18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2" name="Google Shape;52;p18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3" name="Google Shape;53;p18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-N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Leeg" type="blank">
  <p:cSld name="BLANK"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9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6" name="Google Shape;56;p19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7" name="Google Shape;57;p19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-N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Inhoud met bijschrift" type="objTx">
  <p:cSld name="OBJECT_WITH_CAPTION_TEXT"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20"/>
          <p:cNvSpPr txBox="1"/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0" name="Google Shape;60;p20"/>
          <p:cNvSpPr txBox="1"/>
          <p:nvPr>
            <p:ph idx="1" type="body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indent="-4064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indent="-3810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indent="-355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indent="-355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indent="-355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indent="-355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indent="-355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indent="-355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/>
        </p:txBody>
      </p:sp>
      <p:sp>
        <p:nvSpPr>
          <p:cNvPr id="61" name="Google Shape;61;p20"/>
          <p:cNvSpPr txBox="1"/>
          <p:nvPr>
            <p:ph idx="2" type="body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62" name="Google Shape;62;p20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3" name="Google Shape;63;p20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4" name="Google Shape;64;p20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-N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fbeelding met bijschrift" type="picTx">
  <p:cSld name="PICTURE_WITH_CAPTION_TEXT"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21"/>
          <p:cNvSpPr txBox="1"/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7" name="Google Shape;67;p21"/>
          <p:cNvSpPr/>
          <p:nvPr>
            <p:ph idx="2" type="pic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68" name="Google Shape;68;p21"/>
          <p:cNvSpPr txBox="1"/>
          <p:nvPr>
            <p:ph idx="1" type="body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69" name="Google Shape;69;p21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0" name="Google Shape;70;p21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1" name="Google Shape;71;p21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-NL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2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1" name="Google Shape;11;p12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" name="Google Shape;12;p12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" name="Google Shape;13;p12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4" name="Google Shape;14;p12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-NL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23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3.png"/><Relationship Id="rId4" Type="http://schemas.openxmlformats.org/officeDocument/2006/relationships/image" Target="../media/image24.png"/><Relationship Id="rId5" Type="http://schemas.openxmlformats.org/officeDocument/2006/relationships/image" Target="../media/image25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26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3.png"/></Relationships>
</file>

<file path=ppt/slides/_rels/slide3.xml.rels><?xml version="1.0" encoding="UTF-8" standalone="yes"?><Relationships xmlns="http://schemas.openxmlformats.org/package/2006/relationships"><Relationship Id="rId20" Type="http://schemas.openxmlformats.org/officeDocument/2006/relationships/image" Target="../media/image8.png"/><Relationship Id="rId11" Type="http://schemas.openxmlformats.org/officeDocument/2006/relationships/image" Target="../media/image22.jpg"/><Relationship Id="rId10" Type="http://schemas.openxmlformats.org/officeDocument/2006/relationships/hyperlink" Target="mailto:kaelani@nictiz.nl" TargetMode="External"/><Relationship Id="rId13" Type="http://schemas.openxmlformats.org/officeDocument/2006/relationships/image" Target="../media/image10.jpg"/><Relationship Id="rId1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.png"/><Relationship Id="rId4" Type="http://schemas.openxmlformats.org/officeDocument/2006/relationships/image" Target="../media/image20.png"/><Relationship Id="rId9" Type="http://schemas.openxmlformats.org/officeDocument/2006/relationships/image" Target="../media/image6.png"/><Relationship Id="rId15" Type="http://schemas.openxmlformats.org/officeDocument/2006/relationships/image" Target="../media/image7.png"/><Relationship Id="rId14" Type="http://schemas.openxmlformats.org/officeDocument/2006/relationships/image" Target="../media/image12.png"/><Relationship Id="rId17" Type="http://schemas.openxmlformats.org/officeDocument/2006/relationships/image" Target="../media/image9.png"/><Relationship Id="rId16" Type="http://schemas.openxmlformats.org/officeDocument/2006/relationships/image" Target="../media/image2.jpg"/><Relationship Id="rId5" Type="http://schemas.openxmlformats.org/officeDocument/2006/relationships/image" Target="../media/image11.jpg"/><Relationship Id="rId19" Type="http://schemas.openxmlformats.org/officeDocument/2006/relationships/image" Target="../media/image19.png"/><Relationship Id="rId6" Type="http://schemas.openxmlformats.org/officeDocument/2006/relationships/hyperlink" Target="mailto:sotthewes@nictiz.nl" TargetMode="External"/><Relationship Id="rId18" Type="http://schemas.openxmlformats.org/officeDocument/2006/relationships/image" Target="../media/image4.jpg"/><Relationship Id="rId7" Type="http://schemas.openxmlformats.org/officeDocument/2006/relationships/image" Target="../media/image5.png"/><Relationship Id="rId8" Type="http://schemas.openxmlformats.org/officeDocument/2006/relationships/image" Target="../media/image14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21.png"/><Relationship Id="rId4" Type="http://schemas.openxmlformats.org/officeDocument/2006/relationships/image" Target="../media/image15.png"/><Relationship Id="rId5" Type="http://schemas.openxmlformats.org/officeDocument/2006/relationships/image" Target="../media/image18.png"/><Relationship Id="rId6" Type="http://schemas.openxmlformats.org/officeDocument/2006/relationships/image" Target="../media/image16.png"/><Relationship Id="rId7" Type="http://schemas.openxmlformats.org/officeDocument/2006/relationships/image" Target="../media/image17.png"/><Relationship Id="rId8" Type="http://schemas.openxmlformats.org/officeDocument/2006/relationships/image" Target="../media/image3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3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hyperlink" Target="http://decor.nictiz.nl/jeugdgezondheidszorg/BDS400/" TargetMode="External"/><Relationship Id="rId4" Type="http://schemas.openxmlformats.org/officeDocument/2006/relationships/hyperlink" Target="http://decor.nictiz.nl/jeugdgezondheidszorg/BDS400/" TargetMode="External"/><Relationship Id="rId5" Type="http://schemas.openxmlformats.org/officeDocument/2006/relationships/hyperlink" Target="http://decor.nictiz.nl/jeugdgezondheidszorg/BDS327/" TargetMode="External"/><Relationship Id="rId6" Type="http://schemas.openxmlformats.org/officeDocument/2006/relationships/image" Target="../media/image3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3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3.png"/><Relationship Id="rId4" Type="http://schemas.openxmlformats.org/officeDocument/2006/relationships/hyperlink" Target="http://www.ncj.nl/themadossiers/informatisering/basisdataset/" TargetMode="External"/><Relationship Id="rId5" Type="http://schemas.openxmlformats.org/officeDocument/2006/relationships/hyperlink" Target="https://www.nictiz.nl/standaardisatie/informatiestandaarden/jeugdgezondheidszorg/" TargetMode="Externa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Afbeelding met tekst&#10;&#10;Automatisch gegenereerde beschrijving" id="88" name="Google Shape;88;p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0310" y="1115740"/>
            <a:ext cx="12031380" cy="6020785"/>
          </a:xfrm>
          <a:prstGeom prst="rect">
            <a:avLst/>
          </a:prstGeom>
          <a:noFill/>
          <a:ln>
            <a:noFill/>
          </a:ln>
        </p:spPr>
      </p:pic>
      <p:sp>
        <p:nvSpPr>
          <p:cNvPr id="89" name="Google Shape;89;p1"/>
          <p:cNvSpPr txBox="1"/>
          <p:nvPr>
            <p:ph type="ctrTitle"/>
          </p:nvPr>
        </p:nvSpPr>
        <p:spPr>
          <a:xfrm>
            <a:off x="412570" y="417513"/>
            <a:ext cx="6978830" cy="9826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 fontScale="90000"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None/>
            </a:pPr>
            <a:r>
              <a:rPr lang="nl-NL">
                <a:latin typeface="Calibri"/>
                <a:ea typeface="Calibri"/>
                <a:cs typeface="Calibri"/>
                <a:sym typeface="Calibri"/>
              </a:rPr>
              <a:t>Welkom bij de Kick-off!</a:t>
            </a:r>
            <a:endParaRPr/>
          </a:p>
        </p:txBody>
      </p:sp>
      <p:sp>
        <p:nvSpPr>
          <p:cNvPr id="90" name="Google Shape;90;p1"/>
          <p:cNvSpPr txBox="1"/>
          <p:nvPr/>
        </p:nvSpPr>
        <p:spPr>
          <a:xfrm>
            <a:off x="7391400" y="322263"/>
            <a:ext cx="4090778" cy="1077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 fontScale="25000" lnSpcReduction="20000"/>
          </a:bodyPr>
          <a:lstStyle/>
          <a:p>
            <a:pPr indent="0" lvl="0" marL="0" marR="0" rt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None/>
            </a:pPr>
            <a:r>
              <a:rPr b="0" i="0" lang="nl-NL" sz="8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Het webinar start om 13.00 uur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None/>
            </a:pPr>
            <a:r>
              <a:t/>
            </a:r>
            <a:endParaRPr b="0" i="0" sz="60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None/>
            </a:pPr>
            <a:r>
              <a:rPr b="1" i="0" lang="nl-NL" sz="6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Let op! </a:t>
            </a:r>
            <a:r>
              <a:rPr b="0" i="0" lang="nl-NL" sz="6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We maken een opname van het webinar. Wil je niet in beeld, zet dan de camera uit.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66" name="Shape 2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" name="Google Shape;267;p8"/>
          <p:cNvSpPr/>
          <p:nvPr/>
        </p:nvSpPr>
        <p:spPr>
          <a:xfrm>
            <a:off x="0" y="0"/>
            <a:ext cx="12192000" cy="1103586"/>
          </a:xfrm>
          <a:prstGeom prst="rect">
            <a:avLst/>
          </a:prstGeom>
          <a:solidFill>
            <a:srgbClr val="E8C01B"/>
          </a:solidFill>
          <a:ln cap="flat" cmpd="sng" w="12700">
            <a:solidFill>
              <a:srgbClr val="E8C01B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8" name="Google Shape;268;p8"/>
          <p:cNvSpPr txBox="1"/>
          <p:nvPr>
            <p:ph type="title"/>
          </p:nvPr>
        </p:nvSpPr>
        <p:spPr>
          <a:xfrm>
            <a:off x="2141481" y="163005"/>
            <a:ext cx="8873359" cy="86773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b="1" lang="nl-NL"/>
              <a:t>Betrokkenheid doorontwikkeling</a:t>
            </a:r>
            <a:endParaRPr/>
          </a:p>
        </p:txBody>
      </p:sp>
      <p:pic>
        <p:nvPicPr>
          <p:cNvPr descr="Afbeelding met tekst&#10;&#10;Automatisch gegenereerde beschrijving" id="269" name="Google Shape;269;p8"/>
          <p:cNvPicPr preferRelativeResize="0"/>
          <p:nvPr/>
        </p:nvPicPr>
        <p:blipFill rotWithShape="1">
          <a:blip r:embed="rId3">
            <a:alphaModFix/>
          </a:blip>
          <a:srcRect b="26358" l="9116" r="9204" t="10795"/>
          <a:stretch/>
        </p:blipFill>
        <p:spPr>
          <a:xfrm>
            <a:off x="119497" y="185538"/>
            <a:ext cx="1902489" cy="732509"/>
          </a:xfrm>
          <a:prstGeom prst="rect">
            <a:avLst/>
          </a:prstGeom>
          <a:noFill/>
          <a:ln>
            <a:noFill/>
          </a:ln>
        </p:spPr>
      </p:pic>
      <p:sp>
        <p:nvSpPr>
          <p:cNvPr id="270" name="Google Shape;270;p8"/>
          <p:cNvSpPr txBox="1"/>
          <p:nvPr/>
        </p:nvSpPr>
        <p:spPr>
          <a:xfrm>
            <a:off x="3867150" y="1602725"/>
            <a:ext cx="43155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1" name="Google Shape;271;p8"/>
          <p:cNvSpPr txBox="1"/>
          <p:nvPr/>
        </p:nvSpPr>
        <p:spPr>
          <a:xfrm>
            <a:off x="832854" y="4788741"/>
            <a:ext cx="5085062" cy="184662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55600" lvl="0" marL="4572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Calibri"/>
              <a:buChar char="-"/>
            </a:pPr>
            <a:r>
              <a:rPr b="1" i="0" lang="nl-NL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Vervolgstappen: </a:t>
            </a:r>
            <a:r>
              <a:rPr b="0" i="0" lang="nl-NL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voorbereiden pakketten BDS 4.0: waar moet dit aan voldoen? </a:t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55600" lvl="0" marL="4572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Calibri"/>
              <a:buChar char="-"/>
            </a:pPr>
            <a:r>
              <a:rPr b="1" i="0" lang="nl-NL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Gegevensuitwisseling binnen de zorgketen</a:t>
            </a:r>
            <a:endParaRPr b="1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55600" lvl="0" marL="4572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Calibri"/>
              <a:buChar char="-"/>
            </a:pPr>
            <a:r>
              <a:rPr b="1" i="0" lang="nl-NL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Monitoring / onderzoek </a:t>
            </a:r>
            <a:endParaRPr b="1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2" name="Google Shape;272;p8"/>
          <p:cNvSpPr txBox="1"/>
          <p:nvPr/>
        </p:nvSpPr>
        <p:spPr>
          <a:xfrm>
            <a:off x="6578160" y="4879410"/>
            <a:ext cx="3097073" cy="156963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1" i="0" lang="nl-NL" sz="20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Geïnteresseerd om mee te denken en te ontwikkelen?  </a:t>
            </a:r>
            <a:endParaRPr b="1" i="0" sz="20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1" i="0" lang="nl-NL" sz="20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Meld je bij het NCJ</a:t>
            </a:r>
            <a:endParaRPr b="0" i="0" sz="20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3" name="Google Shape;273;p8"/>
          <p:cNvSpPr/>
          <p:nvPr/>
        </p:nvSpPr>
        <p:spPr>
          <a:xfrm>
            <a:off x="1353194" y="1314965"/>
            <a:ext cx="3995151" cy="3380326"/>
          </a:xfrm>
          <a:prstGeom prst="rect">
            <a:avLst/>
          </a:prstGeom>
          <a:solidFill>
            <a:srgbClr val="A7681F">
              <a:alpha val="45882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Raad van bestuur met effen opvulling" id="274" name="Google Shape;274;p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518412" y="1263530"/>
            <a:ext cx="3772261" cy="3772261"/>
          </a:xfrm>
          <a:prstGeom prst="rect">
            <a:avLst/>
          </a:prstGeom>
          <a:noFill/>
          <a:ln>
            <a:noFill/>
          </a:ln>
        </p:spPr>
      </p:pic>
      <p:sp>
        <p:nvSpPr>
          <p:cNvPr id="275" name="Google Shape;275;p8"/>
          <p:cNvSpPr/>
          <p:nvPr/>
        </p:nvSpPr>
        <p:spPr>
          <a:xfrm>
            <a:off x="6032431" y="1366335"/>
            <a:ext cx="3995151" cy="3380326"/>
          </a:xfrm>
          <a:prstGeom prst="rect">
            <a:avLst/>
          </a:prstGeom>
          <a:solidFill>
            <a:srgbClr val="A7681F">
              <a:alpha val="45882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Gebruikers met effen opvulling" id="276" name="Google Shape;276;p8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597504" y="1560645"/>
            <a:ext cx="3126161" cy="312616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81" name="Shape 2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Afbeelding met tekst&#10;&#10;Automatisch gegenereerde beschrijving" id="282" name="Google Shape;282;p1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0310" y="837215"/>
            <a:ext cx="12031380" cy="6020785"/>
          </a:xfrm>
          <a:prstGeom prst="rect">
            <a:avLst/>
          </a:prstGeom>
          <a:noFill/>
          <a:ln>
            <a:noFill/>
          </a:ln>
        </p:spPr>
      </p:pic>
      <p:sp>
        <p:nvSpPr>
          <p:cNvPr id="283" name="Google Shape;283;p11"/>
          <p:cNvSpPr txBox="1"/>
          <p:nvPr/>
        </p:nvSpPr>
        <p:spPr>
          <a:xfrm>
            <a:off x="5687630" y="209660"/>
            <a:ext cx="5420271" cy="9826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E8C01B"/>
              </a:buClr>
              <a:buSzPts val="4800"/>
              <a:buFont typeface="Calibri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4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3"/>
          <p:cNvSpPr/>
          <p:nvPr/>
        </p:nvSpPr>
        <p:spPr>
          <a:xfrm>
            <a:off x="0" y="0"/>
            <a:ext cx="12192000" cy="1103586"/>
          </a:xfrm>
          <a:prstGeom prst="rect">
            <a:avLst/>
          </a:prstGeom>
          <a:solidFill>
            <a:srgbClr val="E8C01B"/>
          </a:solidFill>
          <a:ln cap="flat" cmpd="sng" w="12700">
            <a:solidFill>
              <a:srgbClr val="E8C01B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6" name="Google Shape;96;p3"/>
          <p:cNvSpPr txBox="1"/>
          <p:nvPr>
            <p:ph type="title"/>
          </p:nvPr>
        </p:nvSpPr>
        <p:spPr>
          <a:xfrm>
            <a:off x="2141482" y="163005"/>
            <a:ext cx="2777359" cy="86773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b="1" lang="nl-NL"/>
              <a:t>Aanleiding</a:t>
            </a:r>
            <a:endParaRPr/>
          </a:p>
        </p:txBody>
      </p:sp>
      <p:pic>
        <p:nvPicPr>
          <p:cNvPr descr="Afbeelding met tekst&#10;&#10;Automatisch gegenereerde beschrijving" id="97" name="Google Shape;97;p3"/>
          <p:cNvPicPr preferRelativeResize="0"/>
          <p:nvPr/>
        </p:nvPicPr>
        <p:blipFill rotWithShape="1">
          <a:blip r:embed="rId3">
            <a:alphaModFix/>
          </a:blip>
          <a:srcRect b="26358" l="9116" r="9204" t="10795"/>
          <a:stretch/>
        </p:blipFill>
        <p:spPr>
          <a:xfrm>
            <a:off x="119497" y="185538"/>
            <a:ext cx="1902489" cy="732509"/>
          </a:xfrm>
          <a:prstGeom prst="rect">
            <a:avLst/>
          </a:prstGeom>
          <a:noFill/>
          <a:ln>
            <a:noFill/>
          </a:ln>
        </p:spPr>
      </p:pic>
      <p:sp>
        <p:nvSpPr>
          <p:cNvPr id="98" name="Google Shape;98;p3"/>
          <p:cNvSpPr txBox="1"/>
          <p:nvPr/>
        </p:nvSpPr>
        <p:spPr>
          <a:xfrm>
            <a:off x="766700" y="1439923"/>
            <a:ext cx="10658700" cy="3522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82550" marR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BF9000"/>
              </a:buClr>
              <a:buSzPts val="2486"/>
              <a:buFont typeface="Arial"/>
              <a:buNone/>
            </a:pPr>
            <a:r>
              <a:t/>
            </a:r>
            <a:endParaRPr b="1" sz="35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82550" marR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BF9000"/>
              </a:buClr>
              <a:buSzPts val="2486"/>
              <a:buFont typeface="Arial"/>
              <a:buNone/>
            </a:pPr>
            <a:r>
              <a:rPr b="1" i="0" lang="nl-NL" sz="3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Behoefte aan een grondige actualisatieslag van de BDS t.b.v.  eenduidige vastlegging en gegevensuitwisseling tussen JGZ organisaties en met het RIVM! </a:t>
            </a:r>
            <a:endParaRPr/>
          </a:p>
          <a:p>
            <a:pPr indent="0" lvl="0" marL="4572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2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2"/>
          <p:cNvSpPr/>
          <p:nvPr/>
        </p:nvSpPr>
        <p:spPr>
          <a:xfrm>
            <a:off x="524794" y="589878"/>
            <a:ext cx="3597966" cy="1649895"/>
          </a:xfrm>
          <a:prstGeom prst="roundRect">
            <a:avLst>
              <a:gd fmla="val 16667" name="adj"/>
            </a:avLst>
          </a:prstGeom>
          <a:solidFill>
            <a:srgbClr val="E8C01B"/>
          </a:solidFill>
          <a:ln cap="flat" cmpd="sng" w="28575">
            <a:solidFill>
              <a:srgbClr val="A7681F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4" name="Google Shape;104;p2"/>
          <p:cNvSpPr/>
          <p:nvPr/>
        </p:nvSpPr>
        <p:spPr>
          <a:xfrm>
            <a:off x="4323449" y="575571"/>
            <a:ext cx="3595904" cy="1649895"/>
          </a:xfrm>
          <a:prstGeom prst="roundRect">
            <a:avLst>
              <a:gd fmla="val 16667" name="adj"/>
            </a:avLst>
          </a:prstGeom>
          <a:solidFill>
            <a:srgbClr val="E8C01B"/>
          </a:solidFill>
          <a:ln cap="flat" cmpd="sng" w="28575">
            <a:solidFill>
              <a:srgbClr val="A7681F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5" name="Google Shape;105;p2"/>
          <p:cNvSpPr/>
          <p:nvPr/>
        </p:nvSpPr>
        <p:spPr>
          <a:xfrm>
            <a:off x="2188264" y="2463656"/>
            <a:ext cx="3595904" cy="1649895"/>
          </a:xfrm>
          <a:prstGeom prst="roundRect">
            <a:avLst>
              <a:gd fmla="val 16667" name="adj"/>
            </a:avLst>
          </a:prstGeom>
          <a:solidFill>
            <a:srgbClr val="E8C01B"/>
          </a:solidFill>
          <a:ln cap="flat" cmpd="sng" w="28575">
            <a:solidFill>
              <a:srgbClr val="A7681F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6" name="Google Shape;106;p2"/>
          <p:cNvSpPr/>
          <p:nvPr/>
        </p:nvSpPr>
        <p:spPr>
          <a:xfrm>
            <a:off x="8120042" y="589878"/>
            <a:ext cx="3595904" cy="1649895"/>
          </a:xfrm>
          <a:prstGeom prst="roundRect">
            <a:avLst>
              <a:gd fmla="val 16667" name="adj"/>
            </a:avLst>
          </a:prstGeom>
          <a:solidFill>
            <a:srgbClr val="E8C01B"/>
          </a:solidFill>
          <a:ln cap="flat" cmpd="sng" w="28575">
            <a:solidFill>
              <a:srgbClr val="A7681F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7" name="Google Shape;107;p2"/>
          <p:cNvSpPr txBox="1"/>
          <p:nvPr/>
        </p:nvSpPr>
        <p:spPr>
          <a:xfrm>
            <a:off x="2158658" y="729225"/>
            <a:ext cx="2014635" cy="80021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1" i="0" lang="nl-NL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Kirsten Tjapkes</a:t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nl-NL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Adviseur Informatie-voorziening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Nederlands Centrum Jeugdgezondheid | Kirsten Tjapkes" id="108" name="Google Shape;108;p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26477" y="740412"/>
            <a:ext cx="1360214" cy="1360214"/>
          </a:xfrm>
          <a:prstGeom prst="flowChartAlternateProcess">
            <a:avLst/>
          </a:prstGeom>
          <a:noFill/>
          <a:ln>
            <a:noFill/>
          </a:ln>
        </p:spPr>
      </p:pic>
      <p:sp>
        <p:nvSpPr>
          <p:cNvPr id="109" name="Google Shape;109;p2"/>
          <p:cNvSpPr txBox="1"/>
          <p:nvPr/>
        </p:nvSpPr>
        <p:spPr>
          <a:xfrm>
            <a:off x="5924392" y="698448"/>
            <a:ext cx="1994962" cy="86177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1" i="0" lang="nl-NL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Tanja Geerdes-Maas</a:t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nl-NL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Arts M&amp;G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Nederlands Centrum Jeugdgezondheid | NCJ.nl homepage" id="110" name="Google Shape;110;p2"/>
          <p:cNvPicPr preferRelativeResize="0"/>
          <p:nvPr/>
        </p:nvPicPr>
        <p:blipFill rotWithShape="1">
          <a:blip r:embed="rId4">
            <a:alphaModFix/>
          </a:blip>
          <a:srcRect b="33009" l="11146" r="55201" t="0"/>
          <a:stretch/>
        </p:blipFill>
        <p:spPr>
          <a:xfrm>
            <a:off x="5924135" y="1433019"/>
            <a:ext cx="1246071" cy="61246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Nederlands Centrum Jeugdgezondheid | Tanja Geerdes-Maas" id="111" name="Google Shape;111;p2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4491954" y="740411"/>
            <a:ext cx="1360214" cy="1360214"/>
          </a:xfrm>
          <a:prstGeom prst="flowChartAlternateProcess">
            <a:avLst/>
          </a:prstGeom>
          <a:noFill/>
          <a:ln>
            <a:noFill/>
          </a:ln>
        </p:spPr>
      </p:pic>
      <p:sp>
        <p:nvSpPr>
          <p:cNvPr id="112" name="Google Shape;112;p2"/>
          <p:cNvSpPr txBox="1"/>
          <p:nvPr/>
        </p:nvSpPr>
        <p:spPr>
          <a:xfrm>
            <a:off x="9738742" y="740410"/>
            <a:ext cx="1977203" cy="80017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1" i="0" lang="nl-NL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Ananta Sotthewes</a:t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nl-NL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Productmanager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nl-NL" sz="1400" u="sng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hlinkClick r:id="rId6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sotthewes@nictiz.nl</a:t>
            </a:r>
            <a:r>
              <a:rPr b="0" i="0" lang="nl-NL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Nictiz | Welkom bij Nictiz" id="113" name="Google Shape;113;p2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3880905" y="3273161"/>
            <a:ext cx="1671150" cy="64899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10+ &amp;quot;Sotthewes&amp;quot; profiles | LinkedIn" id="114" name="Google Shape;114;p2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8300291" y="745666"/>
            <a:ext cx="1360214" cy="1360214"/>
          </a:xfrm>
          <a:prstGeom prst="flowChartAlternateProcess">
            <a:avLst/>
          </a:prstGeom>
          <a:noFill/>
          <a:ln>
            <a:noFill/>
          </a:ln>
        </p:spPr>
      </p:pic>
      <p:sp>
        <p:nvSpPr>
          <p:cNvPr id="115" name="Google Shape;115;p2"/>
          <p:cNvSpPr/>
          <p:nvPr/>
        </p:nvSpPr>
        <p:spPr>
          <a:xfrm>
            <a:off x="6032615" y="2463656"/>
            <a:ext cx="3595904" cy="1649895"/>
          </a:xfrm>
          <a:prstGeom prst="roundRect">
            <a:avLst>
              <a:gd fmla="val 16667" name="adj"/>
            </a:avLst>
          </a:prstGeom>
          <a:solidFill>
            <a:srgbClr val="E8C01B"/>
          </a:solidFill>
          <a:ln cap="flat" cmpd="sng" w="28575">
            <a:solidFill>
              <a:srgbClr val="A7681F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6" name="Google Shape;116;p2"/>
          <p:cNvSpPr/>
          <p:nvPr/>
        </p:nvSpPr>
        <p:spPr>
          <a:xfrm>
            <a:off x="489692" y="4332922"/>
            <a:ext cx="3595904" cy="1649895"/>
          </a:xfrm>
          <a:prstGeom prst="roundRect">
            <a:avLst>
              <a:gd fmla="val 16667" name="adj"/>
            </a:avLst>
          </a:prstGeom>
          <a:solidFill>
            <a:srgbClr val="E8C01B"/>
          </a:solidFill>
          <a:ln cap="flat" cmpd="sng" w="28575">
            <a:solidFill>
              <a:srgbClr val="A7681F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7" name="Google Shape;117;p2"/>
          <p:cNvSpPr/>
          <p:nvPr/>
        </p:nvSpPr>
        <p:spPr>
          <a:xfrm>
            <a:off x="4285337" y="4332923"/>
            <a:ext cx="3595904" cy="1649895"/>
          </a:xfrm>
          <a:prstGeom prst="roundRect">
            <a:avLst>
              <a:gd fmla="val 16667" name="adj"/>
            </a:avLst>
          </a:prstGeom>
          <a:solidFill>
            <a:srgbClr val="E8C01B"/>
          </a:solidFill>
          <a:ln cap="flat" cmpd="sng" w="28575">
            <a:solidFill>
              <a:srgbClr val="A7681F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8" name="Google Shape;118;p2"/>
          <p:cNvSpPr/>
          <p:nvPr/>
        </p:nvSpPr>
        <p:spPr>
          <a:xfrm>
            <a:off x="8120042" y="4332922"/>
            <a:ext cx="3595904" cy="1649895"/>
          </a:xfrm>
          <a:prstGeom prst="roundRect">
            <a:avLst>
              <a:gd fmla="val 16667" name="adj"/>
            </a:avLst>
          </a:prstGeom>
          <a:solidFill>
            <a:srgbClr val="E8C01B"/>
          </a:solidFill>
          <a:ln cap="flat" cmpd="sng" w="28575">
            <a:solidFill>
              <a:srgbClr val="A7681F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Nictiz | Welkom bij Nictiz" id="119" name="Google Shape;119;p2"/>
          <p:cNvPicPr preferRelativeResize="0"/>
          <p:nvPr/>
        </p:nvPicPr>
        <p:blipFill rotWithShape="1">
          <a:blip r:embed="rId9">
            <a:alphaModFix/>
          </a:blip>
          <a:srcRect b="0" l="0" r="0" t="0"/>
          <a:stretch/>
        </p:blipFill>
        <p:spPr>
          <a:xfrm>
            <a:off x="9815700" y="1400488"/>
            <a:ext cx="1764860" cy="685382"/>
          </a:xfrm>
          <a:prstGeom prst="rect">
            <a:avLst/>
          </a:prstGeom>
          <a:noFill/>
          <a:ln>
            <a:noFill/>
          </a:ln>
        </p:spPr>
      </p:pic>
      <p:sp>
        <p:nvSpPr>
          <p:cNvPr id="120" name="Google Shape;120;p2"/>
          <p:cNvSpPr txBox="1"/>
          <p:nvPr/>
        </p:nvSpPr>
        <p:spPr>
          <a:xfrm>
            <a:off x="3780196" y="2598870"/>
            <a:ext cx="1977203" cy="80017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1" i="0" lang="nl-NL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Eky Kaelani</a:t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nl-NL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Informatieanalist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nl-NL" sz="1400" u="sng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hlinkClick r:id="rId10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kaelani@nictiz.nl</a:t>
            </a:r>
            <a:r>
              <a:rPr b="0" i="0" lang="nl-NL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Eky Kaelani Archieven - Nictiz" id="121" name="Google Shape;121;p2"/>
          <p:cNvPicPr preferRelativeResize="0"/>
          <p:nvPr/>
        </p:nvPicPr>
        <p:blipFill rotWithShape="1">
          <a:blip r:embed="rId11">
            <a:alphaModFix/>
          </a:blip>
          <a:srcRect b="0" l="0" r="0" t="0"/>
          <a:stretch/>
        </p:blipFill>
        <p:spPr>
          <a:xfrm>
            <a:off x="2384323" y="2598870"/>
            <a:ext cx="1369105" cy="1374956"/>
          </a:xfrm>
          <a:prstGeom prst="flowChartAlternateProcess">
            <a:avLst/>
          </a:prstGeom>
          <a:noFill/>
          <a:ln>
            <a:noFill/>
          </a:ln>
        </p:spPr>
      </p:pic>
      <p:sp>
        <p:nvSpPr>
          <p:cNvPr id="122" name="Google Shape;122;p2"/>
          <p:cNvSpPr txBox="1"/>
          <p:nvPr/>
        </p:nvSpPr>
        <p:spPr>
          <a:xfrm>
            <a:off x="7651316" y="2598870"/>
            <a:ext cx="1977203" cy="5847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1" i="0" lang="nl-NL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Joy-Ann Duursma</a:t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nl-NL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Beleidsadviseur Jeugd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23" name="Google Shape;123;p2"/>
          <p:cNvPicPr preferRelativeResize="0"/>
          <p:nvPr/>
        </p:nvPicPr>
        <p:blipFill rotWithShape="1">
          <a:blip r:embed="rId12">
            <a:alphaModFix/>
          </a:blip>
          <a:srcRect b="0" l="0" r="0" t="0"/>
          <a:stretch/>
        </p:blipFill>
        <p:spPr>
          <a:xfrm>
            <a:off x="7853640" y="3231207"/>
            <a:ext cx="893302" cy="688587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Yannick O. - Business Intelligence Specialist - ActiZ | LinkedIn" id="124" name="Google Shape;124;p2"/>
          <p:cNvPicPr preferRelativeResize="0"/>
          <p:nvPr/>
        </p:nvPicPr>
        <p:blipFill rotWithShape="1">
          <a:blip r:embed="rId13">
            <a:alphaModFix/>
          </a:blip>
          <a:srcRect b="0" l="0" r="0" t="0"/>
          <a:stretch/>
        </p:blipFill>
        <p:spPr>
          <a:xfrm>
            <a:off x="6215180" y="2598870"/>
            <a:ext cx="1374956" cy="1374956"/>
          </a:xfrm>
          <a:prstGeom prst="flowChartAlternateProcess">
            <a:avLst/>
          </a:prstGeom>
          <a:noFill/>
          <a:ln>
            <a:noFill/>
          </a:ln>
        </p:spPr>
      </p:pic>
      <p:pic>
        <p:nvPicPr>
          <p:cNvPr descr="Nederlands Centrum Jeugdgezondheid | NCJ.nl homepage" id="125" name="Google Shape;125;p2"/>
          <p:cNvPicPr preferRelativeResize="0"/>
          <p:nvPr/>
        </p:nvPicPr>
        <p:blipFill rotWithShape="1">
          <a:blip r:embed="rId14">
            <a:alphaModFix/>
          </a:blip>
          <a:srcRect b="33009" l="11146" r="55201" t="0"/>
          <a:stretch/>
        </p:blipFill>
        <p:spPr>
          <a:xfrm>
            <a:off x="2119793" y="1445320"/>
            <a:ext cx="1246071" cy="612464"/>
          </a:xfrm>
          <a:prstGeom prst="rect">
            <a:avLst/>
          </a:prstGeom>
          <a:noFill/>
          <a:ln>
            <a:noFill/>
          </a:ln>
        </p:spPr>
      </p:pic>
      <p:sp>
        <p:nvSpPr>
          <p:cNvPr id="126" name="Google Shape;126;p2"/>
          <p:cNvSpPr txBox="1"/>
          <p:nvPr/>
        </p:nvSpPr>
        <p:spPr>
          <a:xfrm>
            <a:off x="2145729" y="4408225"/>
            <a:ext cx="2014635" cy="58473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1" i="0" lang="nl-NL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Yvette Derks</a:t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nl-NL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Informatievoorziening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GGD GHOR Nederland" id="127" name="Google Shape;127;p2"/>
          <p:cNvPicPr preferRelativeResize="0"/>
          <p:nvPr/>
        </p:nvPicPr>
        <p:blipFill rotWithShape="1">
          <a:blip r:embed="rId15">
            <a:alphaModFix/>
          </a:blip>
          <a:srcRect b="0" l="0" r="0" t="0"/>
          <a:stretch/>
        </p:blipFill>
        <p:spPr>
          <a:xfrm>
            <a:off x="2188264" y="5233122"/>
            <a:ext cx="1033645" cy="605838"/>
          </a:xfrm>
          <a:prstGeom prst="rect">
            <a:avLst/>
          </a:prstGeom>
          <a:noFill/>
          <a:ln>
            <a:noFill/>
          </a:ln>
        </p:spPr>
      </p:pic>
      <p:sp>
        <p:nvSpPr>
          <p:cNvPr id="128" name="Google Shape;128;p2"/>
          <p:cNvSpPr txBox="1"/>
          <p:nvPr/>
        </p:nvSpPr>
        <p:spPr>
          <a:xfrm>
            <a:off x="5944830" y="4399728"/>
            <a:ext cx="1853973" cy="86177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1" i="0" lang="nl-NL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Irmgard Zonnenberg-Hoff</a:t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nl-NL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Accountmanager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300+ profilů &amp;quot;Zonnenberg&amp;quot; | LinkedIn" id="129" name="Google Shape;129;p2"/>
          <p:cNvPicPr preferRelativeResize="0"/>
          <p:nvPr/>
        </p:nvPicPr>
        <p:blipFill rotWithShape="1">
          <a:blip r:embed="rId16">
            <a:alphaModFix/>
          </a:blip>
          <a:srcRect b="0" l="0" r="0" t="0"/>
          <a:stretch/>
        </p:blipFill>
        <p:spPr>
          <a:xfrm>
            <a:off x="4475032" y="4466889"/>
            <a:ext cx="1394058" cy="1394058"/>
          </a:xfrm>
          <a:prstGeom prst="flowChartAlternateProcess">
            <a:avLst/>
          </a:prstGeom>
          <a:noFill/>
          <a:ln>
            <a:noFill/>
          </a:ln>
        </p:spPr>
      </p:pic>
      <p:pic>
        <p:nvPicPr>
          <p:cNvPr descr="Rijksinstituut voor Volksgezondheid en Milieu (RIVM) | Wie TPI vormen |  Transitie Proefdiervrije Innovatie" id="130" name="Google Shape;130;p2"/>
          <p:cNvPicPr preferRelativeResize="0"/>
          <p:nvPr/>
        </p:nvPicPr>
        <p:blipFill rotWithShape="1">
          <a:blip r:embed="rId17">
            <a:alphaModFix/>
          </a:blip>
          <a:srcRect b="0" l="0" r="0" t="0"/>
          <a:stretch/>
        </p:blipFill>
        <p:spPr>
          <a:xfrm>
            <a:off x="5898005" y="5233122"/>
            <a:ext cx="1630578" cy="712237"/>
          </a:xfrm>
          <a:prstGeom prst="rect">
            <a:avLst/>
          </a:prstGeom>
          <a:noFill/>
          <a:ln>
            <a:noFill/>
          </a:ln>
        </p:spPr>
      </p:pic>
      <p:sp>
        <p:nvSpPr>
          <p:cNvPr id="131" name="Google Shape;131;p2"/>
          <p:cNvSpPr txBox="1"/>
          <p:nvPr/>
        </p:nvSpPr>
        <p:spPr>
          <a:xfrm>
            <a:off x="9659109" y="4408224"/>
            <a:ext cx="2114600" cy="80021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1" i="0" lang="nl-NL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Jacobine Wieggers</a:t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nl-NL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Productmanager patiënt- en jeugddomein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Volgjezorg | VZVZ" id="132" name="Google Shape;132;p2"/>
          <p:cNvPicPr preferRelativeResize="0"/>
          <p:nvPr/>
        </p:nvPicPr>
        <p:blipFill rotWithShape="1">
          <a:blip r:embed="rId18">
            <a:alphaModFix/>
          </a:blip>
          <a:srcRect b="20717" l="17462" r="18488" t="12245"/>
          <a:stretch/>
        </p:blipFill>
        <p:spPr>
          <a:xfrm>
            <a:off x="8291859" y="4472583"/>
            <a:ext cx="1309487" cy="1370572"/>
          </a:xfrm>
          <a:prstGeom prst="flowChartAlternateProcess">
            <a:avLst/>
          </a:prstGeom>
          <a:noFill/>
          <a:ln>
            <a:noFill/>
          </a:ln>
        </p:spPr>
      </p:pic>
      <p:pic>
        <p:nvPicPr>
          <p:cNvPr descr="Home | VZVZ" id="133" name="Google Shape;133;p2"/>
          <p:cNvPicPr preferRelativeResize="0"/>
          <p:nvPr/>
        </p:nvPicPr>
        <p:blipFill rotWithShape="1">
          <a:blip r:embed="rId19">
            <a:alphaModFix/>
          </a:blip>
          <a:srcRect b="0" l="0" r="0" t="0"/>
          <a:stretch/>
        </p:blipFill>
        <p:spPr>
          <a:xfrm>
            <a:off x="9790648" y="5322812"/>
            <a:ext cx="1419211" cy="45781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fbeelding met tekst&#10;&#10;Automatisch gegenereerde beschrijving" id="134" name="Google Shape;134;p2"/>
          <p:cNvPicPr preferRelativeResize="0"/>
          <p:nvPr/>
        </p:nvPicPr>
        <p:blipFill rotWithShape="1">
          <a:blip r:embed="rId20">
            <a:alphaModFix/>
          </a:blip>
          <a:srcRect b="26358" l="9116" r="9204" t="10795"/>
          <a:stretch/>
        </p:blipFill>
        <p:spPr>
          <a:xfrm>
            <a:off x="10363428" y="6100526"/>
            <a:ext cx="1692862" cy="651797"/>
          </a:xfrm>
          <a:prstGeom prst="rect">
            <a:avLst/>
          </a:prstGeom>
          <a:noFill/>
          <a:ln>
            <a:noFill/>
          </a:ln>
        </p:spPr>
      </p:pic>
      <p:sp>
        <p:nvSpPr>
          <p:cNvPr id="135" name="Google Shape;135;p2"/>
          <p:cNvSpPr txBox="1"/>
          <p:nvPr/>
        </p:nvSpPr>
        <p:spPr>
          <a:xfrm>
            <a:off x="576019" y="4827945"/>
            <a:ext cx="2014635" cy="64629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nl-NL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Tijdelijk aanspreekpunt</a:t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9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Road | High Way PNG Image | Birthday cake topper printable, Cars theme  birthday party, Cars birthday party disney" id="140" name="Google Shape;140;p6"/>
          <p:cNvPicPr preferRelativeResize="0"/>
          <p:nvPr/>
        </p:nvPicPr>
        <p:blipFill rotWithShape="1">
          <a:blip r:embed="rId3">
            <a:alphaModFix/>
          </a:blip>
          <a:srcRect b="647" l="-154" r="67575" t="-648"/>
          <a:stretch/>
        </p:blipFill>
        <p:spPr>
          <a:xfrm>
            <a:off x="4293624" y="968681"/>
            <a:ext cx="1816918" cy="5912179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Road | High Way PNG Image | Birthday cake topper printable, Cars theme  birthday party, Cars birthday party disney" id="141" name="Google Shape;141;p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561608" y="1030739"/>
            <a:ext cx="5488910" cy="5818917"/>
          </a:xfrm>
          <a:prstGeom prst="rect">
            <a:avLst/>
          </a:prstGeom>
          <a:noFill/>
          <a:ln>
            <a:noFill/>
          </a:ln>
        </p:spPr>
      </p:pic>
      <p:sp>
        <p:nvSpPr>
          <p:cNvPr id="142" name="Google Shape;142;p6"/>
          <p:cNvSpPr/>
          <p:nvPr/>
        </p:nvSpPr>
        <p:spPr>
          <a:xfrm>
            <a:off x="0" y="0"/>
            <a:ext cx="12192000" cy="1103586"/>
          </a:xfrm>
          <a:prstGeom prst="rect">
            <a:avLst/>
          </a:prstGeom>
          <a:solidFill>
            <a:srgbClr val="E8C01B"/>
          </a:solidFill>
          <a:ln cap="flat" cmpd="sng" w="12700">
            <a:solidFill>
              <a:srgbClr val="E8C01B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3" name="Google Shape;143;p6"/>
          <p:cNvSpPr txBox="1"/>
          <p:nvPr>
            <p:ph type="title"/>
          </p:nvPr>
        </p:nvSpPr>
        <p:spPr>
          <a:xfrm>
            <a:off x="2132232" y="117993"/>
            <a:ext cx="5709600" cy="867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 fontScale="90000"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None/>
            </a:pPr>
            <a:r>
              <a:rPr b="1" lang="nl-NL"/>
              <a:t>voorbeeld Roadmap BDS </a:t>
            </a:r>
            <a:endParaRPr b="1"/>
          </a:p>
        </p:txBody>
      </p:sp>
      <p:pic>
        <p:nvPicPr>
          <p:cNvPr descr="Markering met effen opvulling" id="144" name="Google Shape;144;p6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600614" y="2713860"/>
            <a:ext cx="1516118" cy="1516118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Markering met effen opvulling" id="145" name="Google Shape;145;p6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6566375" y="584625"/>
            <a:ext cx="1202800" cy="12028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Markering met effen opvulling" id="146" name="Google Shape;146;p6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7900516" y="5069202"/>
            <a:ext cx="1516118" cy="1516118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Markering met effen opvulling" id="147" name="Google Shape;147;p6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4323474" y="2079525"/>
            <a:ext cx="1430950" cy="143095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Markering met effen opvulling" id="148" name="Google Shape;148;p6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5808322" y="4046885"/>
            <a:ext cx="1516118" cy="1516118"/>
          </a:xfrm>
          <a:prstGeom prst="rect">
            <a:avLst/>
          </a:prstGeom>
          <a:noFill/>
          <a:ln>
            <a:noFill/>
          </a:ln>
        </p:spPr>
      </p:pic>
      <p:sp>
        <p:nvSpPr>
          <p:cNvPr id="149" name="Google Shape;149;p6"/>
          <p:cNvSpPr txBox="1"/>
          <p:nvPr/>
        </p:nvSpPr>
        <p:spPr>
          <a:xfrm>
            <a:off x="6899784" y="1153835"/>
            <a:ext cx="536100" cy="276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1" i="0" lang="nl-NL" sz="1200" u="none" cap="none" strike="noStrike">
                <a:solidFill>
                  <a:srgbClr val="E8C01B"/>
                </a:solidFill>
                <a:latin typeface="Calibri"/>
                <a:ea typeface="Calibri"/>
                <a:cs typeface="Calibri"/>
                <a:sym typeface="Calibri"/>
              </a:rPr>
              <a:t>‘23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0" name="Google Shape;150;p6"/>
          <p:cNvSpPr txBox="1"/>
          <p:nvPr/>
        </p:nvSpPr>
        <p:spPr>
          <a:xfrm>
            <a:off x="4719050" y="2712012"/>
            <a:ext cx="535974" cy="4616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1" i="0" lang="nl-NL" sz="1200" u="none" cap="none" strike="noStrike">
                <a:solidFill>
                  <a:srgbClr val="E8C01B"/>
                </a:solidFill>
                <a:latin typeface="Calibri"/>
                <a:ea typeface="Calibri"/>
                <a:cs typeface="Calibri"/>
                <a:sym typeface="Calibri"/>
              </a:rPr>
              <a:t>Q4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1" i="0" lang="nl-NL" sz="1200" u="none" cap="none" strike="noStrike">
                <a:solidFill>
                  <a:srgbClr val="E8C01B"/>
                </a:solidFill>
                <a:latin typeface="Calibri"/>
                <a:ea typeface="Calibri"/>
                <a:cs typeface="Calibri"/>
                <a:sym typeface="Calibri"/>
              </a:rPr>
              <a:t>‘22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1" name="Google Shape;151;p6"/>
          <p:cNvSpPr txBox="1"/>
          <p:nvPr/>
        </p:nvSpPr>
        <p:spPr>
          <a:xfrm>
            <a:off x="7090686" y="3413829"/>
            <a:ext cx="535974" cy="4616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1" i="0" lang="nl-NL" sz="1200" u="none" cap="none" strike="noStrike">
                <a:solidFill>
                  <a:srgbClr val="E8C01B"/>
                </a:solidFill>
                <a:latin typeface="Calibri"/>
                <a:ea typeface="Calibri"/>
                <a:cs typeface="Calibri"/>
                <a:sym typeface="Calibri"/>
              </a:rPr>
              <a:t>Q3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1" i="0" lang="nl-NL" sz="1200" u="none" cap="none" strike="noStrike">
                <a:solidFill>
                  <a:srgbClr val="E8C01B"/>
                </a:solidFill>
                <a:latin typeface="Calibri"/>
                <a:ea typeface="Calibri"/>
                <a:cs typeface="Calibri"/>
                <a:sym typeface="Calibri"/>
              </a:rPr>
              <a:t>‘22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2" name="Google Shape;152;p6"/>
          <p:cNvSpPr txBox="1"/>
          <p:nvPr/>
        </p:nvSpPr>
        <p:spPr>
          <a:xfrm>
            <a:off x="6298394" y="4742447"/>
            <a:ext cx="535974" cy="4616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1" i="0" lang="nl-NL" sz="1200" u="none" cap="none" strike="noStrike">
                <a:solidFill>
                  <a:srgbClr val="E8C01B"/>
                </a:solidFill>
                <a:latin typeface="Calibri"/>
                <a:ea typeface="Calibri"/>
                <a:cs typeface="Calibri"/>
                <a:sym typeface="Calibri"/>
              </a:rPr>
              <a:t>Q2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1" i="0" lang="nl-NL" sz="1200" u="none" cap="none" strike="noStrike">
                <a:solidFill>
                  <a:srgbClr val="E8C01B"/>
                </a:solidFill>
                <a:latin typeface="Calibri"/>
                <a:ea typeface="Calibri"/>
                <a:cs typeface="Calibri"/>
                <a:sym typeface="Calibri"/>
              </a:rPr>
              <a:t>‘22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3" name="Google Shape;153;p6"/>
          <p:cNvSpPr txBox="1"/>
          <p:nvPr/>
        </p:nvSpPr>
        <p:spPr>
          <a:xfrm>
            <a:off x="8390588" y="5743904"/>
            <a:ext cx="535974" cy="4616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1" i="0" lang="nl-NL" sz="1200" u="none" cap="none" strike="noStrike">
                <a:solidFill>
                  <a:srgbClr val="E8C01B"/>
                </a:solidFill>
                <a:latin typeface="Calibri"/>
                <a:ea typeface="Calibri"/>
                <a:cs typeface="Calibri"/>
                <a:sym typeface="Calibri"/>
              </a:rPr>
              <a:t>Q1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1" i="0" lang="nl-NL" sz="1200" u="none" cap="none" strike="noStrike">
                <a:solidFill>
                  <a:srgbClr val="E8C01B"/>
                </a:solidFill>
                <a:latin typeface="Calibri"/>
                <a:ea typeface="Calibri"/>
                <a:cs typeface="Calibri"/>
                <a:sym typeface="Calibri"/>
              </a:rPr>
              <a:t>‘22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4" name="Google Shape;154;p6"/>
          <p:cNvSpPr txBox="1"/>
          <p:nvPr/>
        </p:nvSpPr>
        <p:spPr>
          <a:xfrm>
            <a:off x="5946019" y="6413568"/>
            <a:ext cx="19545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1" i="0" lang="nl-NL" sz="2000" u="none" cap="none" strike="noStrike">
                <a:solidFill>
                  <a:srgbClr val="DBA930"/>
                </a:solidFill>
                <a:latin typeface="Calibri"/>
                <a:ea typeface="Calibri"/>
                <a:cs typeface="Calibri"/>
                <a:sym typeface="Calibri"/>
              </a:rPr>
              <a:t>Actualisatie BDS</a:t>
            </a:r>
            <a:endParaRPr b="0" i="0" sz="16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aphicFrame>
        <p:nvGraphicFramePr>
          <p:cNvPr id="155" name="Google Shape;155;p6"/>
          <p:cNvGraphicFramePr/>
          <p:nvPr/>
        </p:nvGraphicFramePr>
        <p:xfrm>
          <a:off x="3150735" y="4604389"/>
          <a:ext cx="3000000" cy="3000000"/>
        </p:xfrm>
        <a:graphic>
          <a:graphicData uri="http://schemas.openxmlformats.org/drawingml/2006/table">
            <a:tbl>
              <a:tblPr bandRow="1" firstRow="1">
                <a:noFill/>
                <a:tableStyleId>{AC6CE7EE-396B-49D0-98BA-35F0CAA3B211}</a:tableStyleId>
              </a:tblPr>
              <a:tblGrid>
                <a:gridCol w="555950"/>
                <a:gridCol w="1467700"/>
              </a:tblGrid>
              <a:tr h="30717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b="1" lang="nl-NL" sz="1400" u="none" cap="none" strike="noStrike"/>
                        <a:t>VD</a:t>
                      </a:r>
                      <a:endParaRPr sz="1400" u="none" cap="none" strike="noStrike"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nl-NL"/>
                        <a:t>Ontwikkeling &amp; Implementatie</a:t>
                      </a:r>
                      <a:endParaRPr sz="1400" u="none" cap="none" strike="noStrike"/>
                    </a:p>
                  </a:txBody>
                  <a:tcPr marT="45725" marB="45725" marR="91450" marL="91450"/>
                </a:tc>
              </a:tr>
              <a:tr h="30717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b="1" lang="nl-NL" sz="1400" u="none" cap="none" strike="noStrike"/>
                        <a:t>DOB</a:t>
                      </a:r>
                      <a:endParaRPr sz="1400" u="none" cap="none" strike="noStrike"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nl-NL"/>
                        <a:t>Ontwikkeling &amp; Geboortezorg </a:t>
                      </a:r>
                      <a:endParaRPr/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Arial"/>
                        <a:buNone/>
                      </a:pPr>
                      <a:r>
                        <a:rPr lang="nl-NL"/>
                        <a:t>&amp; RVP</a:t>
                      </a:r>
                      <a:endParaRPr/>
                    </a:p>
                  </a:txBody>
                  <a:tcPr marT="45725" marB="45725" marR="91450" marL="91450"/>
                </a:tc>
              </a:tr>
              <a:tr h="95225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b="1" lang="nl-NL" sz="1400" u="none" cap="none" strike="noStrike"/>
                        <a:t>BDS</a:t>
                      </a:r>
                      <a:endParaRPr sz="1400" u="none" cap="none" strike="noStrike"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nl-NL" sz="1400" u="none" cap="none" strike="noStrike"/>
                        <a:t>Voorbereiding vervolg werkpakketten 4.0</a:t>
                      </a:r>
                      <a:endParaRPr sz="1400" u="none" cap="none" strike="noStrike"/>
                    </a:p>
                  </a:txBody>
                  <a:tcPr marT="45725" marB="45725" marR="91450" marL="91450"/>
                </a:tc>
              </a:tr>
            </a:tbl>
          </a:graphicData>
        </a:graphic>
      </p:graphicFrame>
      <p:graphicFrame>
        <p:nvGraphicFramePr>
          <p:cNvPr id="156" name="Google Shape;156;p6"/>
          <p:cNvGraphicFramePr/>
          <p:nvPr/>
        </p:nvGraphicFramePr>
        <p:xfrm>
          <a:off x="9532352" y="4388556"/>
          <a:ext cx="3000000" cy="3000000"/>
        </p:xfrm>
        <a:graphic>
          <a:graphicData uri="http://schemas.openxmlformats.org/drawingml/2006/table">
            <a:tbl>
              <a:tblPr bandRow="1" firstRow="1">
                <a:noFill/>
                <a:tableStyleId>{AC6CE7EE-396B-49D0-98BA-35F0CAA3B211}</a:tableStyleId>
              </a:tblPr>
              <a:tblGrid>
                <a:gridCol w="660450"/>
                <a:gridCol w="1772125"/>
              </a:tblGrid>
              <a:tr h="30482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b="1" lang="nl-NL" sz="1400" u="none" cap="none" strike="noStrike"/>
                        <a:t>BDS</a:t>
                      </a:r>
                      <a:endParaRPr sz="1400" u="none" cap="none" strike="noStrike"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nl-NL" sz="1400" u="none" cap="none" strike="noStrike"/>
                        <a:t>Kwalificatie 4.0 wp 1</a:t>
                      </a:r>
                      <a:endParaRPr sz="1400" u="none" cap="none" strike="noStrike"/>
                    </a:p>
                  </a:txBody>
                  <a:tcPr marT="45725" marB="45725" marR="91450" marL="91450"/>
                </a:tc>
              </a:tr>
              <a:tr h="30482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b="1" lang="nl-NL" sz="1400" u="none" cap="none" strike="noStrike"/>
                        <a:t>VD</a:t>
                      </a:r>
                      <a:endParaRPr sz="1400" u="none" cap="none" strike="noStrike"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Arial"/>
                        <a:buNone/>
                      </a:pPr>
                      <a:r>
                        <a:rPr lang="nl-NL"/>
                        <a:t>Impactanalyse</a:t>
                      </a:r>
                      <a:endParaRPr sz="1400" u="none" cap="none" strike="noStrike"/>
                    </a:p>
                  </a:txBody>
                  <a:tcPr marT="45725" marB="45725" marR="91450" marL="91450"/>
                </a:tc>
              </a:tr>
              <a:tr h="35677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b="1" lang="nl-NL" sz="1400" u="none" cap="none" strike="noStrike"/>
                        <a:t>DOB</a:t>
                      </a:r>
                      <a:endParaRPr sz="1400" u="none" cap="none" strike="noStrike"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Arial"/>
                        <a:buNone/>
                      </a:pPr>
                      <a:r>
                        <a:rPr lang="nl-NL"/>
                        <a:t>Afstemming</a:t>
                      </a:r>
                      <a:endParaRPr sz="1400" u="none" cap="none" strike="noStrike"/>
                    </a:p>
                  </a:txBody>
                  <a:tcPr marT="45725" marB="45725" marR="91450" marL="91450"/>
                </a:tc>
              </a:tr>
            </a:tbl>
          </a:graphicData>
        </a:graphic>
      </p:graphicFrame>
      <p:graphicFrame>
        <p:nvGraphicFramePr>
          <p:cNvPr id="157" name="Google Shape;157;p6"/>
          <p:cNvGraphicFramePr/>
          <p:nvPr/>
        </p:nvGraphicFramePr>
        <p:xfrm>
          <a:off x="1354265" y="2393852"/>
          <a:ext cx="3000000" cy="3000000"/>
        </p:xfrm>
        <a:graphic>
          <a:graphicData uri="http://schemas.openxmlformats.org/drawingml/2006/table">
            <a:tbl>
              <a:tblPr bandRow="1" firstRow="1">
                <a:noFill/>
                <a:tableStyleId>{AC6CE7EE-396B-49D0-98BA-35F0CAA3B211}</a:tableStyleId>
              </a:tblPr>
              <a:tblGrid>
                <a:gridCol w="629100"/>
                <a:gridCol w="1975875"/>
              </a:tblGrid>
              <a:tr h="22072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b="1" lang="nl-NL" sz="1400" u="none" cap="none" strike="noStrike"/>
                        <a:t>DOB</a:t>
                      </a:r>
                      <a:endParaRPr sz="1400" u="none" cap="none" strike="noStrike"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nl-NL" sz="1400" u="none" cap="none" strike="noStrike"/>
                        <a:t>Ontwikkeling</a:t>
                      </a:r>
                      <a:endParaRPr sz="1400" u="none" cap="none" strike="noStrike"/>
                    </a:p>
                  </a:txBody>
                  <a:tcPr marT="45725" marB="45725" marR="91450" marL="91450"/>
                </a:tc>
              </a:tr>
              <a:tr h="22072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b="1" lang="nl-NL" sz="1400" u="none" cap="none" strike="noStrike"/>
                        <a:t>BDS </a:t>
                      </a:r>
                      <a:endParaRPr b="1" sz="1400" u="none" cap="none" strike="noStrike"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nl-NL" sz="1400" u="none" cap="none" strike="noStrike"/>
                        <a:t>wp 3</a:t>
                      </a:r>
                      <a:endParaRPr sz="1400" u="none" cap="none" strike="noStrike"/>
                    </a:p>
                  </a:txBody>
                  <a:tcPr marT="45725" marB="45725" marR="91450" marL="91450"/>
                </a:tc>
              </a:tr>
              <a:tr h="22072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b="1" lang="nl-NL" sz="1400" u="none" cap="none" strike="noStrike"/>
                        <a:t>RVP</a:t>
                      </a:r>
                      <a:endParaRPr sz="1400" u="none" cap="none" strike="noStrike"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nl-NL" sz="1400" u="none" cap="none" strike="noStrike"/>
                        <a:t>Rota virus</a:t>
                      </a:r>
                      <a:endParaRPr sz="1400" u="none" cap="none" strike="noStrike"/>
                    </a:p>
                  </a:txBody>
                  <a:tcPr marT="45725" marB="45725" marR="91450" marL="91450"/>
                </a:tc>
              </a:tr>
            </a:tbl>
          </a:graphicData>
        </a:graphic>
      </p:graphicFrame>
      <p:graphicFrame>
        <p:nvGraphicFramePr>
          <p:cNvPr id="158" name="Google Shape;158;p6"/>
          <p:cNvGraphicFramePr/>
          <p:nvPr/>
        </p:nvGraphicFramePr>
        <p:xfrm>
          <a:off x="8129763" y="3276600"/>
          <a:ext cx="3000000" cy="3000000"/>
        </p:xfrm>
        <a:graphic>
          <a:graphicData uri="http://schemas.openxmlformats.org/drawingml/2006/table">
            <a:tbl>
              <a:tblPr bandRow="1" firstRow="1">
                <a:noFill/>
                <a:tableStyleId>{AC6CE7EE-396B-49D0-98BA-35F0CAA3B211}</a:tableStyleId>
              </a:tblPr>
              <a:tblGrid>
                <a:gridCol w="555950"/>
                <a:gridCol w="1243675"/>
              </a:tblGrid>
              <a:tr h="22072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b="1" lang="nl-NL" sz="1400" u="none" cap="none" strike="noStrike"/>
                        <a:t>DOB</a:t>
                      </a:r>
                      <a:endParaRPr sz="1400" u="none" cap="none" strike="noStrike"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nl-NL" sz="1400" u="none" cap="none" strike="noStrike"/>
                        <a:t>Ontwikkeling</a:t>
                      </a:r>
                      <a:endParaRPr sz="1400" u="none" cap="none" strike="noStrike"/>
                    </a:p>
                  </a:txBody>
                  <a:tcPr marT="45725" marB="45725" marR="91450" marL="91450"/>
                </a:tc>
              </a:tr>
              <a:tr h="22072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b="1" lang="nl-NL" sz="1400" u="none" cap="none" strike="noStrike"/>
                        <a:t>BDS </a:t>
                      </a:r>
                      <a:endParaRPr b="1" sz="1400" u="none" cap="none" strike="noStrike"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nl-NL" sz="1400" u="none" cap="none" strike="noStrike"/>
                        <a:t>ontwikkeling wp 2 etc.</a:t>
                      </a:r>
                      <a:endParaRPr sz="1400" u="none" cap="none" strike="noStrike"/>
                    </a:p>
                  </a:txBody>
                  <a:tcPr marT="45725" marB="45725" marR="91450" marL="91450"/>
                </a:tc>
              </a:tr>
            </a:tbl>
          </a:graphicData>
        </a:graphic>
      </p:graphicFrame>
      <p:graphicFrame>
        <p:nvGraphicFramePr>
          <p:cNvPr id="159" name="Google Shape;159;p6"/>
          <p:cNvGraphicFramePr/>
          <p:nvPr/>
        </p:nvGraphicFramePr>
        <p:xfrm>
          <a:off x="7558135" y="1315158"/>
          <a:ext cx="3000000" cy="3000000"/>
        </p:xfrm>
        <a:graphic>
          <a:graphicData uri="http://schemas.openxmlformats.org/drawingml/2006/table">
            <a:tbl>
              <a:tblPr bandRow="1" firstRow="1">
                <a:noFill/>
                <a:tableStyleId>{AC6CE7EE-396B-49D0-98BA-35F0CAA3B211}</a:tableStyleId>
              </a:tblPr>
              <a:tblGrid>
                <a:gridCol w="3717000"/>
              </a:tblGrid>
              <a:tr h="22072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nl-NL" sz="1400" u="none" cap="none" strike="noStrike"/>
                        <a:t>Digitale Dossieroverdracht van alle velden (uitbreiding DOB 2.0) </a:t>
                      </a:r>
                      <a:endParaRPr sz="1400" u="none" cap="none" strike="noStrike"/>
                    </a:p>
                  </a:txBody>
                  <a:tcPr marT="45725" marB="45725" marR="91450" marL="91450"/>
                </a:tc>
              </a:tr>
            </a:tbl>
          </a:graphicData>
        </a:graphic>
      </p:graphicFrame>
      <p:cxnSp>
        <p:nvCxnSpPr>
          <p:cNvPr id="160" name="Google Shape;160;p6"/>
          <p:cNvCxnSpPr>
            <a:endCxn id="148" idx="2"/>
          </p:cNvCxnSpPr>
          <p:nvPr/>
        </p:nvCxnSpPr>
        <p:spPr>
          <a:xfrm>
            <a:off x="5174381" y="5541103"/>
            <a:ext cx="1392000" cy="21900"/>
          </a:xfrm>
          <a:prstGeom prst="straightConnector1">
            <a:avLst/>
          </a:prstGeom>
          <a:noFill/>
          <a:ln cap="flat" cmpd="sng" w="28575">
            <a:solidFill>
              <a:srgbClr val="E8C01B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61" name="Google Shape;161;p6"/>
          <p:cNvCxnSpPr>
            <a:endCxn id="146" idx="3"/>
          </p:cNvCxnSpPr>
          <p:nvPr/>
        </p:nvCxnSpPr>
        <p:spPr>
          <a:xfrm flipH="1" rot="10800000">
            <a:off x="8753034" y="5827261"/>
            <a:ext cx="663600" cy="558900"/>
          </a:xfrm>
          <a:prstGeom prst="straightConnector1">
            <a:avLst/>
          </a:prstGeom>
          <a:noFill/>
          <a:ln cap="flat" cmpd="sng" w="28575">
            <a:solidFill>
              <a:srgbClr val="E8C01B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62" name="Google Shape;162;p6"/>
          <p:cNvCxnSpPr/>
          <p:nvPr/>
        </p:nvCxnSpPr>
        <p:spPr>
          <a:xfrm>
            <a:off x="3952575" y="2831700"/>
            <a:ext cx="1010400" cy="464700"/>
          </a:xfrm>
          <a:prstGeom prst="straightConnector1">
            <a:avLst/>
          </a:prstGeom>
          <a:noFill/>
          <a:ln cap="flat" cmpd="sng" w="28575">
            <a:solidFill>
              <a:srgbClr val="E8C01B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63" name="Google Shape;163;p6"/>
          <p:cNvCxnSpPr>
            <a:endCxn id="144" idx="3"/>
          </p:cNvCxnSpPr>
          <p:nvPr/>
        </p:nvCxnSpPr>
        <p:spPr>
          <a:xfrm flipH="1" rot="10800000">
            <a:off x="7435732" y="3471919"/>
            <a:ext cx="681000" cy="573300"/>
          </a:xfrm>
          <a:prstGeom prst="straightConnector1">
            <a:avLst/>
          </a:prstGeom>
          <a:noFill/>
          <a:ln cap="flat" cmpd="sng" w="28575">
            <a:solidFill>
              <a:srgbClr val="E8C01B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64" name="Google Shape;164;p6"/>
          <p:cNvCxnSpPr/>
          <p:nvPr/>
        </p:nvCxnSpPr>
        <p:spPr>
          <a:xfrm flipH="1" rot="10800000">
            <a:off x="7189850" y="1452875"/>
            <a:ext cx="376200" cy="184200"/>
          </a:xfrm>
          <a:prstGeom prst="straightConnector1">
            <a:avLst/>
          </a:prstGeom>
          <a:noFill/>
          <a:ln cap="flat" cmpd="sng" w="28575">
            <a:solidFill>
              <a:srgbClr val="E8C01B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descr="Afbeelding met tekst&#10;&#10;Automatisch gegenereerde beschrijving" id="165" name="Google Shape;165;p6"/>
          <p:cNvPicPr preferRelativeResize="0"/>
          <p:nvPr/>
        </p:nvPicPr>
        <p:blipFill rotWithShape="1">
          <a:blip r:embed="rId8">
            <a:alphaModFix/>
          </a:blip>
          <a:srcRect b="26358" l="9116" r="9204" t="10795"/>
          <a:stretch/>
        </p:blipFill>
        <p:spPr>
          <a:xfrm>
            <a:off x="119497" y="185538"/>
            <a:ext cx="1902489" cy="732509"/>
          </a:xfrm>
          <a:prstGeom prst="rect">
            <a:avLst/>
          </a:prstGeom>
          <a:noFill/>
          <a:ln>
            <a:noFill/>
          </a:ln>
        </p:spPr>
      </p:pic>
      <p:sp>
        <p:nvSpPr>
          <p:cNvPr id="166" name="Google Shape;166;p6"/>
          <p:cNvSpPr txBox="1"/>
          <p:nvPr/>
        </p:nvSpPr>
        <p:spPr>
          <a:xfrm>
            <a:off x="0" y="6496338"/>
            <a:ext cx="3609000" cy="323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b="0" i="0" lang="nl-NL" sz="9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NB: hier kunnen geen rechten aan ontleend worden!</a:t>
            </a:r>
            <a:endParaRPr b="0" i="0" sz="9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7" name="Google Shape;167;p6"/>
          <p:cNvSpPr/>
          <p:nvPr/>
        </p:nvSpPr>
        <p:spPr>
          <a:xfrm>
            <a:off x="9157747" y="3657349"/>
            <a:ext cx="2759475" cy="2382475"/>
          </a:xfrm>
          <a:custGeom>
            <a:rect b="b" l="l" r="r" t="t"/>
            <a:pathLst>
              <a:path extrusionOk="0" h="95299" w="110379">
                <a:moveTo>
                  <a:pt x="87872" y="9089"/>
                </a:moveTo>
                <a:cubicBezTo>
                  <a:pt x="74322" y="-1749"/>
                  <a:pt x="51486" y="-2595"/>
                  <a:pt x="35966" y="5165"/>
                </a:cubicBezTo>
                <a:cubicBezTo>
                  <a:pt x="14720" y="15788"/>
                  <a:pt x="-9642" y="49381"/>
                  <a:pt x="3977" y="68842"/>
                </a:cubicBezTo>
                <a:cubicBezTo>
                  <a:pt x="12791" y="81437"/>
                  <a:pt x="27194" y="91661"/>
                  <a:pt x="42303" y="94493"/>
                </a:cubicBezTo>
                <a:cubicBezTo>
                  <a:pt x="55762" y="97016"/>
                  <a:pt x="70959" y="93203"/>
                  <a:pt x="82440" y="85741"/>
                </a:cubicBezTo>
                <a:cubicBezTo>
                  <a:pt x="96289" y="76740"/>
                  <a:pt x="108772" y="61154"/>
                  <a:pt x="110204" y="44699"/>
                </a:cubicBezTo>
                <a:cubicBezTo>
                  <a:pt x="111459" y="30276"/>
                  <a:pt x="103852" y="14791"/>
                  <a:pt x="93606" y="4562"/>
                </a:cubicBezTo>
              </a:path>
            </a:pathLst>
          </a:custGeom>
          <a:noFill/>
          <a:ln cap="flat" cmpd="sng" w="114300">
            <a:solidFill>
              <a:srgbClr val="FF00FF"/>
            </a:solidFill>
            <a:prstDash val="solid"/>
            <a:round/>
            <a:headEnd len="med" w="med" type="none"/>
            <a:tailEnd len="med" w="med" type="none"/>
          </a:ln>
        </p:spPr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p5"/>
          <p:cNvSpPr/>
          <p:nvPr/>
        </p:nvSpPr>
        <p:spPr>
          <a:xfrm>
            <a:off x="0" y="0"/>
            <a:ext cx="12192000" cy="1103586"/>
          </a:xfrm>
          <a:prstGeom prst="rect">
            <a:avLst/>
          </a:prstGeom>
          <a:solidFill>
            <a:srgbClr val="E8C01B"/>
          </a:solidFill>
          <a:ln cap="flat" cmpd="sng" w="12700">
            <a:solidFill>
              <a:srgbClr val="E8C01B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3" name="Google Shape;173;p5"/>
          <p:cNvSpPr txBox="1"/>
          <p:nvPr>
            <p:ph type="title"/>
          </p:nvPr>
        </p:nvSpPr>
        <p:spPr>
          <a:xfrm>
            <a:off x="2141473" y="163000"/>
            <a:ext cx="6213600" cy="867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b="1" lang="nl-NL"/>
              <a:t>Wat gaan we nu doen?</a:t>
            </a:r>
            <a:endParaRPr/>
          </a:p>
        </p:txBody>
      </p:sp>
      <p:sp>
        <p:nvSpPr>
          <p:cNvPr id="174" name="Google Shape;174;p5"/>
          <p:cNvSpPr txBox="1"/>
          <p:nvPr>
            <p:ph idx="1" type="body"/>
          </p:nvPr>
        </p:nvSpPr>
        <p:spPr>
          <a:xfrm>
            <a:off x="766709" y="1439917"/>
            <a:ext cx="11048572" cy="473704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37465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BF9000"/>
              </a:buClr>
              <a:buSzPts val="2300"/>
              <a:buChar char="•"/>
            </a:pPr>
            <a:r>
              <a:rPr lang="nl-NL" sz="2400"/>
              <a:t>Implementeren BDS 4.0 werkpakket 1</a:t>
            </a:r>
            <a:endParaRPr sz="2400"/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/>
          </a:p>
          <a:p>
            <a:pPr indent="-37465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BF9000"/>
              </a:buClr>
              <a:buSzPts val="2300"/>
              <a:buChar char="•"/>
            </a:pPr>
            <a:r>
              <a:rPr lang="nl-NL" sz="2400"/>
              <a:t>Uiterlijk 1 april 2022</a:t>
            </a:r>
            <a:endParaRPr sz="2400"/>
          </a:p>
          <a:p>
            <a:pPr indent="-374650" lvl="1" marL="9144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BF9000"/>
              </a:buClr>
              <a:buSzPts val="2300"/>
              <a:buChar char="-"/>
            </a:pPr>
            <a:r>
              <a:rPr lang="nl-NL"/>
              <a:t>opleveren specificaties </a:t>
            </a:r>
            <a:endParaRPr/>
          </a:p>
          <a:p>
            <a:pPr indent="-342900" lvl="2" marL="13716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Char char="•"/>
            </a:pPr>
            <a:r>
              <a:rPr lang="nl-NL"/>
              <a:t>Ga als JGZ-organisatie in overleg met je softwareleverancier om WP 1 te implementeren</a:t>
            </a:r>
            <a:endParaRPr/>
          </a:p>
          <a:p>
            <a:pPr indent="-374650" lvl="1" marL="9144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BF9000"/>
              </a:buClr>
              <a:buSzPts val="2300"/>
              <a:buChar char="-"/>
            </a:pPr>
            <a:r>
              <a:rPr lang="nl-NL"/>
              <a:t>structuur: </a:t>
            </a:r>
            <a:endParaRPr/>
          </a:p>
          <a:p>
            <a:pPr indent="-374650" lvl="2" marL="13716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BF9000"/>
              </a:buClr>
              <a:buSzPts val="2300"/>
              <a:buChar char="•"/>
            </a:pPr>
            <a:r>
              <a:rPr lang="nl-NL"/>
              <a:t>Tactisch overleg  en stuurgroep</a:t>
            </a:r>
            <a:endParaRPr/>
          </a:p>
          <a:p>
            <a:pPr indent="0" lvl="0" marL="13716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  <a:p>
            <a:pPr indent="-2286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BF9000"/>
              </a:buClr>
              <a:buSzPts val="2300"/>
              <a:buNone/>
            </a:pPr>
            <a:r>
              <a:t/>
            </a:r>
            <a:endParaRPr sz="2300"/>
          </a:p>
        </p:txBody>
      </p:sp>
      <p:pic>
        <p:nvPicPr>
          <p:cNvPr descr="Afbeelding met tekst&#10;&#10;Automatisch gegenereerde beschrijving" id="175" name="Google Shape;175;p5"/>
          <p:cNvPicPr preferRelativeResize="0"/>
          <p:nvPr/>
        </p:nvPicPr>
        <p:blipFill rotWithShape="1">
          <a:blip r:embed="rId3">
            <a:alphaModFix/>
          </a:blip>
          <a:srcRect b="26358" l="9116" r="9204" t="10795"/>
          <a:stretch/>
        </p:blipFill>
        <p:spPr>
          <a:xfrm>
            <a:off x="119497" y="185538"/>
            <a:ext cx="1902489" cy="73250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9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p4"/>
          <p:cNvSpPr/>
          <p:nvPr/>
        </p:nvSpPr>
        <p:spPr>
          <a:xfrm>
            <a:off x="0" y="0"/>
            <a:ext cx="12192000" cy="1103586"/>
          </a:xfrm>
          <a:prstGeom prst="rect">
            <a:avLst/>
          </a:prstGeom>
          <a:solidFill>
            <a:srgbClr val="E8C01B"/>
          </a:solidFill>
          <a:ln cap="flat" cmpd="sng" w="12700">
            <a:solidFill>
              <a:srgbClr val="E8C01B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1" name="Google Shape;181;p4"/>
          <p:cNvSpPr txBox="1"/>
          <p:nvPr>
            <p:ph type="title"/>
          </p:nvPr>
        </p:nvSpPr>
        <p:spPr>
          <a:xfrm>
            <a:off x="2141473" y="163000"/>
            <a:ext cx="6700200" cy="867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b="1" lang="nl-NL"/>
              <a:t>Inhoudelijk: BDS 4.0 wp 1</a:t>
            </a:r>
            <a:endParaRPr/>
          </a:p>
        </p:txBody>
      </p:sp>
      <p:sp>
        <p:nvSpPr>
          <p:cNvPr id="182" name="Google Shape;182;p4"/>
          <p:cNvSpPr txBox="1"/>
          <p:nvPr>
            <p:ph idx="1" type="body"/>
          </p:nvPr>
        </p:nvSpPr>
        <p:spPr>
          <a:xfrm>
            <a:off x="838200" y="1439917"/>
            <a:ext cx="10515600" cy="4737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fontScale="92500" lnSpcReduction="20000"/>
          </a:bodyPr>
          <a:lstStyle/>
          <a:p>
            <a:pPr indent="-50800" lvl="0" marL="2286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rPr lang="nl-NL" sz="2400"/>
              <a:t>Welke wijzigingen bevat werkpakket 1 op hoofdlijnen? </a:t>
            </a:r>
            <a:endParaRPr sz="2400"/>
          </a:p>
          <a:p>
            <a:pPr indent="-50800" lvl="0" marL="2286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t/>
            </a:r>
            <a:endParaRPr sz="2400"/>
          </a:p>
          <a:p>
            <a:pPr indent="-325755" lvl="0" marL="9144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7F6000"/>
              </a:buClr>
              <a:buSzPct val="75000"/>
              <a:buChar char="•"/>
            </a:pPr>
            <a:r>
              <a:rPr b="1" lang="nl-NL" sz="2400"/>
              <a:t>BSN waarde domein </a:t>
            </a:r>
            <a:r>
              <a:rPr lang="nl-NL" sz="2400"/>
              <a:t>van 12 naar 9</a:t>
            </a:r>
            <a:r>
              <a:rPr b="1" lang="nl-NL" sz="2400"/>
              <a:t> </a:t>
            </a:r>
            <a:r>
              <a:rPr lang="nl-NL" sz="2400"/>
              <a:t>cijfers (rubriek R003/R011)</a:t>
            </a:r>
            <a:endParaRPr sz="2400"/>
          </a:p>
          <a:p>
            <a:pPr indent="-325755" lvl="0" marL="9144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7F6000"/>
              </a:buClr>
              <a:buSzPct val="75000"/>
              <a:buChar char="•"/>
            </a:pPr>
            <a:r>
              <a:rPr b="1" lang="nl-NL" sz="2400">
                <a:latin typeface="Calibri"/>
                <a:ea typeface="Calibri"/>
                <a:cs typeface="Calibri"/>
                <a:sym typeface="Calibri"/>
              </a:rPr>
              <a:t>RVP </a:t>
            </a:r>
            <a:r>
              <a:rPr lang="nl-NL" sz="2400">
                <a:latin typeface="Calibri"/>
                <a:ea typeface="Calibri"/>
                <a:cs typeface="Calibri"/>
                <a:sym typeface="Calibri"/>
              </a:rPr>
              <a:t>(rubriek R041)</a:t>
            </a:r>
            <a:endParaRPr sz="2400">
              <a:latin typeface="Calibri"/>
              <a:ea typeface="Calibri"/>
              <a:cs typeface="Calibri"/>
              <a:sym typeface="Calibri"/>
            </a:endParaRPr>
          </a:p>
          <a:p>
            <a:pPr indent="-325755" lvl="0" marL="9144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7F6000"/>
              </a:buClr>
              <a:buSzPct val="64285"/>
              <a:buChar char="•"/>
            </a:pPr>
            <a:r>
              <a:rPr b="1" lang="nl-NL" sz="2400">
                <a:latin typeface="Calibri"/>
                <a:ea typeface="Calibri"/>
                <a:cs typeface="Calibri"/>
                <a:sym typeface="Calibri"/>
              </a:rPr>
              <a:t>Bedreigingen</a:t>
            </a:r>
            <a:r>
              <a:rPr lang="nl-NL" sz="2400">
                <a:latin typeface="Calibri"/>
                <a:ea typeface="Calibri"/>
                <a:cs typeface="Calibri"/>
                <a:sym typeface="Calibri"/>
              </a:rPr>
              <a:t>: kindermishandeling uitgebreid (rubriek R013)</a:t>
            </a:r>
            <a:endParaRPr sz="2400">
              <a:latin typeface="Calibri"/>
              <a:ea typeface="Calibri"/>
              <a:cs typeface="Calibri"/>
              <a:sym typeface="Calibri"/>
            </a:endParaRPr>
          </a:p>
          <a:p>
            <a:pPr indent="-325755" lvl="0" marL="9144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7F6000"/>
              </a:buClr>
              <a:buSzPct val="81818"/>
              <a:buChar char="•"/>
            </a:pPr>
            <a:r>
              <a:rPr b="1" lang="nl-NL" sz="2400">
                <a:latin typeface="Calibri"/>
                <a:ea typeface="Calibri"/>
                <a:cs typeface="Calibri"/>
                <a:sym typeface="Calibri"/>
              </a:rPr>
              <a:t>Schoolverzuim</a:t>
            </a:r>
            <a:r>
              <a:rPr lang="nl-NL" sz="2400">
                <a:latin typeface="Calibri"/>
                <a:ea typeface="Calibri"/>
                <a:cs typeface="Calibri"/>
                <a:sym typeface="Calibri"/>
              </a:rPr>
              <a:t> (functioneren rubriek R21)</a:t>
            </a:r>
            <a:endParaRPr sz="2400">
              <a:latin typeface="Calibri"/>
              <a:ea typeface="Calibri"/>
              <a:cs typeface="Calibri"/>
              <a:sym typeface="Calibri"/>
            </a:endParaRPr>
          </a:p>
          <a:p>
            <a:pPr indent="-325755" lvl="0" marL="9144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7F6000"/>
              </a:buClr>
              <a:buSzPct val="81818"/>
              <a:buChar char="•"/>
            </a:pPr>
            <a:r>
              <a:rPr b="1" lang="nl-NL" sz="2400">
                <a:latin typeface="Calibri"/>
                <a:ea typeface="Calibri"/>
                <a:cs typeface="Calibri"/>
                <a:sym typeface="Calibri"/>
              </a:rPr>
              <a:t>Contactmomenten conform basispakket JGZ </a:t>
            </a:r>
            <a:r>
              <a:rPr lang="nl-NL" sz="2400">
                <a:latin typeface="Calibri"/>
                <a:ea typeface="Calibri"/>
                <a:cs typeface="Calibri"/>
                <a:sym typeface="Calibri"/>
              </a:rPr>
              <a:t>(activiteit rubriek R018)</a:t>
            </a:r>
            <a:endParaRPr sz="2400">
              <a:latin typeface="Calibri"/>
              <a:ea typeface="Calibri"/>
              <a:cs typeface="Calibri"/>
              <a:sym typeface="Calibri"/>
            </a:endParaRPr>
          </a:p>
          <a:p>
            <a:pPr indent="-325755" lvl="0" marL="9144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7F6000"/>
              </a:buClr>
              <a:buSzPct val="75000"/>
              <a:buChar char="•"/>
            </a:pPr>
            <a:r>
              <a:rPr b="1" lang="nl-NL" sz="2400">
                <a:latin typeface="Calibri"/>
                <a:ea typeface="Calibri"/>
                <a:cs typeface="Calibri"/>
                <a:sym typeface="Calibri"/>
              </a:rPr>
              <a:t>Visus </a:t>
            </a:r>
            <a:r>
              <a:rPr lang="nl-NL" sz="2400">
                <a:latin typeface="Calibri"/>
                <a:ea typeface="Calibri"/>
                <a:cs typeface="Calibri"/>
                <a:sym typeface="Calibri"/>
              </a:rPr>
              <a:t> (rubriek R038)</a:t>
            </a:r>
            <a:endParaRPr/>
          </a:p>
          <a:p>
            <a:pPr indent="-325755" lvl="0" marL="9144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7F6000"/>
              </a:buClr>
              <a:buSzPct val="75000"/>
              <a:buChar char="•"/>
            </a:pPr>
            <a:r>
              <a:rPr b="1" lang="nl-NL" sz="2400">
                <a:latin typeface="Calibri"/>
                <a:ea typeface="Calibri"/>
                <a:cs typeface="Calibri"/>
                <a:sym typeface="Calibri"/>
              </a:rPr>
              <a:t>Conclusie en vervolg</a:t>
            </a:r>
            <a:r>
              <a:rPr lang="nl-NL" sz="2400">
                <a:latin typeface="Calibri"/>
                <a:ea typeface="Calibri"/>
                <a:cs typeface="Calibri"/>
                <a:sym typeface="Calibri"/>
              </a:rPr>
              <a:t>: indicatielijst toegevoegd (rubriek R047)</a:t>
            </a:r>
            <a:endParaRPr/>
          </a:p>
          <a:p>
            <a:pPr indent="-220027" lvl="0" marL="9144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7F6000"/>
              </a:buClr>
              <a:buSzPct val="75000"/>
              <a:buNone/>
            </a:pPr>
            <a:r>
              <a:t/>
            </a:r>
            <a:endParaRPr sz="2400" u="sng">
              <a:solidFill>
                <a:schemeClr val="hlink"/>
              </a:solidFill>
              <a:hlinkClick r:id="rId3"/>
            </a:endParaRPr>
          </a:p>
          <a:p>
            <a:pPr indent="0" lvl="0" marL="588645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7F6000"/>
              </a:buClr>
              <a:buSzPct val="75000"/>
              <a:buNone/>
            </a:pPr>
            <a:r>
              <a:rPr lang="nl-NL" sz="1300" u="sng">
                <a:solidFill>
                  <a:schemeClr val="hlink"/>
                </a:solidFill>
                <a:hlinkClick r:id="rId4"/>
              </a:rPr>
              <a:t>Basisdataset Jeugdgezondheidszorg 4.0.0 (status: concept) (nictiz.nl)</a:t>
            </a:r>
            <a:endParaRPr sz="1300"/>
          </a:p>
          <a:p>
            <a:pPr indent="0" lvl="0" marL="588645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7F6000"/>
              </a:buClr>
              <a:buSzPct val="75000"/>
              <a:buNone/>
            </a:pPr>
            <a:r>
              <a:rPr lang="nl-NL" sz="1300" u="sng">
                <a:solidFill>
                  <a:schemeClr val="hlink"/>
                </a:solidFill>
                <a:hlinkClick r:id="rId5"/>
              </a:rPr>
              <a:t>Basisdataset Jeugdgezondheidszorg 3.2.7 (status: definitief) (nictiz.nl)</a:t>
            </a:r>
            <a:endParaRPr sz="1300"/>
          </a:p>
        </p:txBody>
      </p:sp>
      <p:pic>
        <p:nvPicPr>
          <p:cNvPr descr="Afbeelding met tekst&#10;&#10;Automatisch gegenereerde beschrijving" id="183" name="Google Shape;183;p4"/>
          <p:cNvPicPr preferRelativeResize="0"/>
          <p:nvPr/>
        </p:nvPicPr>
        <p:blipFill rotWithShape="1">
          <a:blip r:embed="rId6">
            <a:alphaModFix/>
          </a:blip>
          <a:srcRect b="26358" l="9116" r="9204" t="10795"/>
          <a:stretch/>
        </p:blipFill>
        <p:spPr>
          <a:xfrm>
            <a:off x="119497" y="185538"/>
            <a:ext cx="1902489" cy="73250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7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Google Shape;188;p7"/>
          <p:cNvSpPr/>
          <p:nvPr/>
        </p:nvSpPr>
        <p:spPr>
          <a:xfrm>
            <a:off x="0" y="44250"/>
            <a:ext cx="12192000" cy="1103700"/>
          </a:xfrm>
          <a:prstGeom prst="rect">
            <a:avLst/>
          </a:prstGeom>
          <a:solidFill>
            <a:srgbClr val="E8C01B"/>
          </a:solidFill>
          <a:ln cap="flat" cmpd="sng" w="12700">
            <a:solidFill>
              <a:srgbClr val="E8C01B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9" name="Google Shape;189;p7"/>
          <p:cNvSpPr txBox="1"/>
          <p:nvPr>
            <p:ph idx="1" type="body"/>
          </p:nvPr>
        </p:nvSpPr>
        <p:spPr>
          <a:xfrm>
            <a:off x="1128275" y="4676950"/>
            <a:ext cx="7312200" cy="2015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fontScale="47500" lnSpcReduction="20000"/>
          </a:bodyPr>
          <a:lstStyle/>
          <a:p>
            <a:pPr indent="0" lvl="0" marL="8255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ct val="210526"/>
              <a:buNone/>
            </a:pPr>
            <a:r>
              <a:rPr lang="nl-NL" sz="2300"/>
              <a:t>Samenwerking in 6 processtappen: </a:t>
            </a:r>
            <a:endParaRPr/>
          </a:p>
          <a:p>
            <a:pPr indent="-3746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BF9000"/>
              </a:buClr>
              <a:buSzPct val="210526"/>
              <a:buFont typeface="Calibri"/>
              <a:buChar char="-"/>
            </a:pPr>
            <a:r>
              <a:rPr lang="nl-NL" sz="2300"/>
              <a:t>Van een plan van aanpak in de verkenning, naar een functioneel en technisch ontwerp bij ontwikkelen</a:t>
            </a:r>
            <a:endParaRPr/>
          </a:p>
          <a:p>
            <a:pPr indent="-3746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BF9000"/>
              </a:buClr>
              <a:buSzPct val="210526"/>
              <a:buFont typeface="Calibri"/>
              <a:buChar char="-"/>
            </a:pPr>
            <a:r>
              <a:rPr lang="nl-NL" sz="2300"/>
              <a:t>Vooraf toetsen met eindgebruikers / leveranciers in de testfase</a:t>
            </a:r>
            <a:endParaRPr sz="2300"/>
          </a:p>
          <a:p>
            <a:pPr indent="-3746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BF9000"/>
              </a:buClr>
              <a:buSzPct val="210526"/>
              <a:buFont typeface="Calibri"/>
              <a:buChar char="-"/>
            </a:pPr>
            <a:r>
              <a:rPr lang="nl-NL" sz="2300"/>
              <a:t>Leveranciers kwalificeren hetgeen ze hebben gebouwd: Nictiz toetst of ze voldoen aan het FO</a:t>
            </a:r>
            <a:endParaRPr sz="2300"/>
          </a:p>
          <a:p>
            <a:pPr indent="-3746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BF9000"/>
              </a:buClr>
              <a:buSzPct val="210526"/>
              <a:buFont typeface="Calibri"/>
              <a:buChar char="-"/>
            </a:pPr>
            <a:r>
              <a:rPr lang="nl-NL" sz="2300"/>
              <a:t>Leveranciers gaan met de JGZ-organisaties in gesprek hoe het dan aan de ‘voorkant’ er uit moet gaan zien</a:t>
            </a:r>
            <a:endParaRPr sz="2300"/>
          </a:p>
          <a:p>
            <a:pPr indent="-3746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BF9000"/>
              </a:buClr>
              <a:buSzPct val="210526"/>
              <a:buFont typeface="Calibri"/>
              <a:buChar char="-"/>
            </a:pPr>
            <a:r>
              <a:rPr lang="nl-NL" sz="2300"/>
              <a:t>Er worden onderling afspraken gemaakt wanneer het ingebouwd moet zijn</a:t>
            </a:r>
            <a:endParaRPr sz="2300"/>
          </a:p>
        </p:txBody>
      </p:sp>
      <p:pic>
        <p:nvPicPr>
          <p:cNvPr descr="Afbeelding met tekst&#10;&#10;Automatisch gegenereerde beschrijving" id="190" name="Google Shape;190;p7"/>
          <p:cNvPicPr preferRelativeResize="0"/>
          <p:nvPr/>
        </p:nvPicPr>
        <p:blipFill rotWithShape="1">
          <a:blip r:embed="rId3">
            <a:alphaModFix/>
          </a:blip>
          <a:srcRect b="26358" l="9116" r="9204" t="10795"/>
          <a:stretch/>
        </p:blipFill>
        <p:spPr>
          <a:xfrm>
            <a:off x="119497" y="185538"/>
            <a:ext cx="1902489" cy="732509"/>
          </a:xfrm>
          <a:prstGeom prst="rect">
            <a:avLst/>
          </a:prstGeom>
          <a:noFill/>
          <a:ln>
            <a:noFill/>
          </a:ln>
        </p:spPr>
      </p:pic>
      <p:sp>
        <p:nvSpPr>
          <p:cNvPr id="191" name="Google Shape;191;p7"/>
          <p:cNvSpPr txBox="1"/>
          <p:nvPr>
            <p:ph type="title"/>
          </p:nvPr>
        </p:nvSpPr>
        <p:spPr>
          <a:xfrm>
            <a:off x="2141473" y="163000"/>
            <a:ext cx="6700200" cy="867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b="1" lang="nl-NL"/>
              <a:t>Technisch: BDS 4.0 wp 1</a:t>
            </a:r>
            <a:endParaRPr/>
          </a:p>
        </p:txBody>
      </p:sp>
      <p:grpSp>
        <p:nvGrpSpPr>
          <p:cNvPr id="192" name="Google Shape;192;p7"/>
          <p:cNvGrpSpPr/>
          <p:nvPr/>
        </p:nvGrpSpPr>
        <p:grpSpPr>
          <a:xfrm>
            <a:off x="3078633" y="3476727"/>
            <a:ext cx="1980000" cy="576000"/>
            <a:chOff x="3006929" y="3239507"/>
            <a:chExt cx="1980000" cy="576000"/>
          </a:xfrm>
        </p:grpSpPr>
        <p:sp>
          <p:nvSpPr>
            <p:cNvPr id="193" name="Google Shape;193;p7"/>
            <p:cNvSpPr/>
            <p:nvPr/>
          </p:nvSpPr>
          <p:spPr>
            <a:xfrm>
              <a:off x="3006929" y="3239507"/>
              <a:ext cx="1980000" cy="576000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txBody>
            <a:bodyPr anchorCtr="0" anchor="ctr" bIns="0" lIns="57600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nl-NL" sz="1600" u="none" cap="none" strike="noStrike">
                  <a:solidFill>
                    <a:schemeClr val="lt1"/>
                  </a:solidFill>
                  <a:latin typeface="Source Sans Pro"/>
                  <a:ea typeface="Source Sans Pro"/>
                  <a:cs typeface="Source Sans Pro"/>
                  <a:sym typeface="Source Sans Pro"/>
                </a:rPr>
                <a:t>Ontwikkelen</a:t>
              </a:r>
              <a:endParaRPr/>
            </a:p>
          </p:txBody>
        </p:sp>
        <p:grpSp>
          <p:nvGrpSpPr>
            <p:cNvPr id="194" name="Google Shape;194;p7"/>
            <p:cNvGrpSpPr/>
            <p:nvPr/>
          </p:nvGrpSpPr>
          <p:grpSpPr>
            <a:xfrm>
              <a:off x="3124179" y="3384122"/>
              <a:ext cx="306866" cy="280759"/>
              <a:chOff x="3124179" y="3384122"/>
              <a:chExt cx="306866" cy="280759"/>
            </a:xfrm>
          </p:grpSpPr>
          <p:sp>
            <p:nvSpPr>
              <p:cNvPr id="195" name="Google Shape;195;p7"/>
              <p:cNvSpPr/>
              <p:nvPr/>
            </p:nvSpPr>
            <p:spPr>
              <a:xfrm>
                <a:off x="3124179" y="3384122"/>
                <a:ext cx="209240" cy="211010"/>
              </a:xfrm>
              <a:custGeom>
                <a:rect b="b" l="l" r="r" t="t"/>
                <a:pathLst>
                  <a:path extrusionOk="0" h="211010" w="209240">
                    <a:moveTo>
                      <a:pt x="105209" y="210895"/>
                    </a:moveTo>
                    <a:cubicBezTo>
                      <a:pt x="100811" y="211261"/>
                      <a:pt x="96949" y="207993"/>
                      <a:pt x="96583" y="203595"/>
                    </a:cubicBezTo>
                    <a:cubicBezTo>
                      <a:pt x="96555" y="203263"/>
                      <a:pt x="96549" y="202929"/>
                      <a:pt x="96563" y="202596"/>
                    </a:cubicBezTo>
                    <a:cubicBezTo>
                      <a:pt x="96061" y="198234"/>
                      <a:pt x="95675" y="193872"/>
                      <a:pt x="95327" y="189510"/>
                    </a:cubicBezTo>
                    <a:cubicBezTo>
                      <a:pt x="95057" y="186500"/>
                      <a:pt x="94054" y="185998"/>
                      <a:pt x="92664" y="185651"/>
                    </a:cubicBezTo>
                    <a:cubicBezTo>
                      <a:pt x="92227" y="185509"/>
                      <a:pt x="91822" y="185287"/>
                      <a:pt x="91468" y="184994"/>
                    </a:cubicBezTo>
                    <a:lnTo>
                      <a:pt x="90773" y="184608"/>
                    </a:lnTo>
                    <a:cubicBezTo>
                      <a:pt x="84100" y="183572"/>
                      <a:pt x="77604" y="181610"/>
                      <a:pt x="71473" y="178780"/>
                    </a:cubicBezTo>
                    <a:cubicBezTo>
                      <a:pt x="70122" y="177810"/>
                      <a:pt x="68241" y="178119"/>
                      <a:pt x="67271" y="179470"/>
                    </a:cubicBezTo>
                    <a:cubicBezTo>
                      <a:pt x="67183" y="179594"/>
                      <a:pt x="67103" y="179725"/>
                      <a:pt x="67034" y="179861"/>
                    </a:cubicBezTo>
                    <a:cubicBezTo>
                      <a:pt x="65645" y="181598"/>
                      <a:pt x="64294" y="183335"/>
                      <a:pt x="62943" y="185110"/>
                    </a:cubicBezTo>
                    <a:cubicBezTo>
                      <a:pt x="61592" y="186886"/>
                      <a:pt x="59932" y="188970"/>
                      <a:pt x="58349" y="191016"/>
                    </a:cubicBezTo>
                    <a:cubicBezTo>
                      <a:pt x="56002" y="194928"/>
                      <a:pt x="50928" y="196197"/>
                      <a:pt x="47016" y="193850"/>
                    </a:cubicBezTo>
                    <a:cubicBezTo>
                      <a:pt x="46387" y="193472"/>
                      <a:pt x="45811" y="193013"/>
                      <a:pt x="45303" y="192483"/>
                    </a:cubicBezTo>
                    <a:cubicBezTo>
                      <a:pt x="41443" y="189549"/>
                      <a:pt x="37891" y="186345"/>
                      <a:pt x="34418" y="183257"/>
                    </a:cubicBezTo>
                    <a:lnTo>
                      <a:pt x="31291" y="180478"/>
                    </a:lnTo>
                    <a:cubicBezTo>
                      <a:pt x="27815" y="177794"/>
                      <a:pt x="27173" y="172801"/>
                      <a:pt x="29856" y="169325"/>
                    </a:cubicBezTo>
                    <a:cubicBezTo>
                      <a:pt x="29969" y="169179"/>
                      <a:pt x="30087" y="169037"/>
                      <a:pt x="30210" y="168898"/>
                    </a:cubicBezTo>
                    <a:cubicBezTo>
                      <a:pt x="32217" y="166312"/>
                      <a:pt x="34302" y="163803"/>
                      <a:pt x="36347" y="161178"/>
                    </a:cubicBezTo>
                    <a:lnTo>
                      <a:pt x="39165" y="157743"/>
                    </a:lnTo>
                    <a:cubicBezTo>
                      <a:pt x="41134" y="155311"/>
                      <a:pt x="41018" y="154810"/>
                      <a:pt x="39397" y="152532"/>
                    </a:cubicBezTo>
                    <a:cubicBezTo>
                      <a:pt x="35320" y="146903"/>
                      <a:pt x="32022" y="140748"/>
                      <a:pt x="29593" y="134236"/>
                    </a:cubicBezTo>
                    <a:cubicBezTo>
                      <a:pt x="28705" y="131843"/>
                      <a:pt x="27971" y="131380"/>
                      <a:pt x="25540" y="131611"/>
                    </a:cubicBezTo>
                    <a:cubicBezTo>
                      <a:pt x="21217" y="132036"/>
                      <a:pt x="16932" y="132499"/>
                      <a:pt x="12647" y="133039"/>
                    </a:cubicBezTo>
                    <a:cubicBezTo>
                      <a:pt x="9961" y="133618"/>
                      <a:pt x="7154" y="133029"/>
                      <a:pt x="4928" y="131418"/>
                    </a:cubicBezTo>
                    <a:cubicBezTo>
                      <a:pt x="2817" y="129504"/>
                      <a:pt x="1623" y="126780"/>
                      <a:pt x="1647" y="123930"/>
                    </a:cubicBezTo>
                    <a:cubicBezTo>
                      <a:pt x="1415" y="120726"/>
                      <a:pt x="1029" y="117484"/>
                      <a:pt x="682" y="114242"/>
                    </a:cubicBezTo>
                    <a:lnTo>
                      <a:pt x="180" y="109687"/>
                    </a:lnTo>
                    <a:lnTo>
                      <a:pt x="180" y="108760"/>
                    </a:lnTo>
                    <a:cubicBezTo>
                      <a:pt x="-351" y="105924"/>
                      <a:pt x="305" y="102994"/>
                      <a:pt x="1994" y="100655"/>
                    </a:cubicBezTo>
                    <a:cubicBezTo>
                      <a:pt x="3829" y="98803"/>
                      <a:pt x="6335" y="97773"/>
                      <a:pt x="8942" y="97798"/>
                    </a:cubicBezTo>
                    <a:cubicBezTo>
                      <a:pt x="9457" y="97558"/>
                      <a:pt x="10002" y="97389"/>
                      <a:pt x="10563" y="97296"/>
                    </a:cubicBezTo>
                    <a:lnTo>
                      <a:pt x="10563" y="97296"/>
                    </a:lnTo>
                    <a:cubicBezTo>
                      <a:pt x="11001" y="97037"/>
                      <a:pt x="11487" y="96866"/>
                      <a:pt x="11991" y="96795"/>
                    </a:cubicBezTo>
                    <a:lnTo>
                      <a:pt x="15581" y="96447"/>
                    </a:lnTo>
                    <a:cubicBezTo>
                      <a:pt x="18154" y="96216"/>
                      <a:pt x="20625" y="95945"/>
                      <a:pt x="22992" y="95637"/>
                    </a:cubicBezTo>
                    <a:cubicBezTo>
                      <a:pt x="24242" y="95637"/>
                      <a:pt x="25266" y="94646"/>
                      <a:pt x="25308" y="93398"/>
                    </a:cubicBezTo>
                    <a:cubicBezTo>
                      <a:pt x="26498" y="85789"/>
                      <a:pt x="28746" y="78383"/>
                      <a:pt x="31986" y="71396"/>
                    </a:cubicBezTo>
                    <a:cubicBezTo>
                      <a:pt x="31986" y="71010"/>
                      <a:pt x="32758" y="69698"/>
                      <a:pt x="30905" y="68115"/>
                    </a:cubicBezTo>
                    <a:cubicBezTo>
                      <a:pt x="28357" y="65992"/>
                      <a:pt x="25771" y="63908"/>
                      <a:pt x="23185" y="61823"/>
                    </a:cubicBezTo>
                    <a:lnTo>
                      <a:pt x="19943" y="59199"/>
                    </a:lnTo>
                    <a:cubicBezTo>
                      <a:pt x="15995" y="56707"/>
                      <a:pt x="14815" y="51486"/>
                      <a:pt x="17307" y="47538"/>
                    </a:cubicBezTo>
                    <a:cubicBezTo>
                      <a:pt x="17641" y="47009"/>
                      <a:pt x="18033" y="46518"/>
                      <a:pt x="18476" y="46075"/>
                    </a:cubicBezTo>
                    <a:cubicBezTo>
                      <a:pt x="22104" y="41597"/>
                      <a:pt x="25745" y="37133"/>
                      <a:pt x="29400" y="32681"/>
                    </a:cubicBezTo>
                    <a:cubicBezTo>
                      <a:pt x="32009" y="28887"/>
                      <a:pt x="37201" y="27927"/>
                      <a:pt x="40994" y="30537"/>
                    </a:cubicBezTo>
                    <a:cubicBezTo>
                      <a:pt x="41402" y="30818"/>
                      <a:pt x="41785" y="31135"/>
                      <a:pt x="42137" y="31484"/>
                    </a:cubicBezTo>
                    <a:lnTo>
                      <a:pt x="46692" y="35344"/>
                    </a:lnTo>
                    <a:lnTo>
                      <a:pt x="52675" y="40208"/>
                    </a:lnTo>
                    <a:cubicBezTo>
                      <a:pt x="54991" y="42022"/>
                      <a:pt x="55416" y="42061"/>
                      <a:pt x="57732" y="40208"/>
                    </a:cubicBezTo>
                    <a:cubicBezTo>
                      <a:pt x="63506" y="36026"/>
                      <a:pt x="69816" y="32638"/>
                      <a:pt x="76491" y="30133"/>
                    </a:cubicBezTo>
                    <a:cubicBezTo>
                      <a:pt x="78537" y="29361"/>
                      <a:pt x="78768" y="28821"/>
                      <a:pt x="78653" y="27084"/>
                    </a:cubicBezTo>
                    <a:cubicBezTo>
                      <a:pt x="78344" y="22722"/>
                      <a:pt x="77919" y="17936"/>
                      <a:pt x="77224" y="12030"/>
                    </a:cubicBezTo>
                    <a:cubicBezTo>
                      <a:pt x="76813" y="9567"/>
                      <a:pt x="77427" y="7043"/>
                      <a:pt x="78923" y="5044"/>
                    </a:cubicBezTo>
                    <a:cubicBezTo>
                      <a:pt x="80505" y="3219"/>
                      <a:pt x="82763" y="2118"/>
                      <a:pt x="85176" y="1994"/>
                    </a:cubicBezTo>
                    <a:lnTo>
                      <a:pt x="92548" y="1261"/>
                    </a:lnTo>
                    <a:cubicBezTo>
                      <a:pt x="95984" y="875"/>
                      <a:pt x="99458" y="527"/>
                      <a:pt x="102893" y="219"/>
                    </a:cubicBezTo>
                    <a:cubicBezTo>
                      <a:pt x="107037" y="-785"/>
                      <a:pt x="111210" y="1761"/>
                      <a:pt x="112213" y="5904"/>
                    </a:cubicBezTo>
                    <a:cubicBezTo>
                      <a:pt x="112375" y="6570"/>
                      <a:pt x="112446" y="7254"/>
                      <a:pt x="112427" y="7939"/>
                    </a:cubicBezTo>
                    <a:cubicBezTo>
                      <a:pt x="113006" y="12841"/>
                      <a:pt x="113508" y="17743"/>
                      <a:pt x="114010" y="22645"/>
                    </a:cubicBezTo>
                    <a:cubicBezTo>
                      <a:pt x="114241" y="25115"/>
                      <a:pt x="114782" y="25656"/>
                      <a:pt x="117252" y="26080"/>
                    </a:cubicBezTo>
                    <a:cubicBezTo>
                      <a:pt x="124200" y="27211"/>
                      <a:pt x="130972" y="29235"/>
                      <a:pt x="137401" y="32102"/>
                    </a:cubicBezTo>
                    <a:cubicBezTo>
                      <a:pt x="139755" y="33183"/>
                      <a:pt x="140412" y="33028"/>
                      <a:pt x="142110" y="31021"/>
                    </a:cubicBezTo>
                    <a:cubicBezTo>
                      <a:pt x="143808" y="29014"/>
                      <a:pt x="146240" y="26003"/>
                      <a:pt x="148286" y="23301"/>
                    </a:cubicBezTo>
                    <a:lnTo>
                      <a:pt x="150679" y="20329"/>
                    </a:lnTo>
                    <a:cubicBezTo>
                      <a:pt x="152998" y="16450"/>
                      <a:pt x="158022" y="15185"/>
                      <a:pt x="161902" y="17504"/>
                    </a:cubicBezTo>
                    <a:cubicBezTo>
                      <a:pt x="162498" y="17860"/>
                      <a:pt x="163046" y="18291"/>
                      <a:pt x="163533" y="18785"/>
                    </a:cubicBezTo>
                    <a:cubicBezTo>
                      <a:pt x="168126" y="22452"/>
                      <a:pt x="172681" y="26119"/>
                      <a:pt x="177197" y="29863"/>
                    </a:cubicBezTo>
                    <a:cubicBezTo>
                      <a:pt x="180958" y="32330"/>
                      <a:pt x="182006" y="37380"/>
                      <a:pt x="179539" y="41140"/>
                    </a:cubicBezTo>
                    <a:cubicBezTo>
                      <a:pt x="179200" y="41658"/>
                      <a:pt x="178802" y="42135"/>
                      <a:pt x="178355" y="42562"/>
                    </a:cubicBezTo>
                    <a:lnTo>
                      <a:pt x="174148" y="47928"/>
                    </a:lnTo>
                    <a:cubicBezTo>
                      <a:pt x="172642" y="49703"/>
                      <a:pt x="171175" y="51517"/>
                      <a:pt x="169709" y="53370"/>
                    </a:cubicBezTo>
                    <a:cubicBezTo>
                      <a:pt x="168242" y="55223"/>
                      <a:pt x="167972" y="56188"/>
                      <a:pt x="169709" y="58388"/>
                    </a:cubicBezTo>
                    <a:cubicBezTo>
                      <a:pt x="173765" y="64119"/>
                      <a:pt x="177073" y="70346"/>
                      <a:pt x="179552" y="76916"/>
                    </a:cubicBezTo>
                    <a:cubicBezTo>
                      <a:pt x="180362" y="79039"/>
                      <a:pt x="181096" y="79656"/>
                      <a:pt x="183875" y="79348"/>
                    </a:cubicBezTo>
                    <a:cubicBezTo>
                      <a:pt x="187735" y="78846"/>
                      <a:pt x="192714" y="78267"/>
                      <a:pt x="197886" y="77881"/>
                    </a:cubicBezTo>
                    <a:cubicBezTo>
                      <a:pt x="202059" y="77006"/>
                      <a:pt x="206151" y="79679"/>
                      <a:pt x="207026" y="83852"/>
                    </a:cubicBezTo>
                    <a:cubicBezTo>
                      <a:pt x="207147" y="84427"/>
                      <a:pt x="207201" y="85014"/>
                      <a:pt x="207189" y="85601"/>
                    </a:cubicBezTo>
                    <a:cubicBezTo>
                      <a:pt x="207961" y="91815"/>
                      <a:pt x="208617" y="98261"/>
                      <a:pt x="209196" y="104900"/>
                    </a:cubicBezTo>
                    <a:lnTo>
                      <a:pt x="209196" y="104900"/>
                    </a:lnTo>
                    <a:cubicBezTo>
                      <a:pt x="209666" y="109460"/>
                      <a:pt x="206351" y="113537"/>
                      <a:pt x="201791" y="114006"/>
                    </a:cubicBezTo>
                    <a:cubicBezTo>
                      <a:pt x="201456" y="114041"/>
                      <a:pt x="201119" y="114055"/>
                      <a:pt x="200781" y="114049"/>
                    </a:cubicBezTo>
                    <a:lnTo>
                      <a:pt x="199739" y="114049"/>
                    </a:lnTo>
                    <a:cubicBezTo>
                      <a:pt x="195300" y="114473"/>
                      <a:pt x="190707" y="114898"/>
                      <a:pt x="186268" y="115515"/>
                    </a:cubicBezTo>
                    <a:cubicBezTo>
                      <a:pt x="184569" y="115747"/>
                      <a:pt x="183990" y="116326"/>
                      <a:pt x="183759" y="118179"/>
                    </a:cubicBezTo>
                    <a:cubicBezTo>
                      <a:pt x="182697" y="125337"/>
                      <a:pt x="180644" y="132313"/>
                      <a:pt x="177660" y="138907"/>
                    </a:cubicBezTo>
                    <a:cubicBezTo>
                      <a:pt x="176657" y="141184"/>
                      <a:pt x="176965" y="141840"/>
                      <a:pt x="178548" y="143153"/>
                    </a:cubicBezTo>
                    <a:lnTo>
                      <a:pt x="184106" y="147707"/>
                    </a:lnTo>
                    <a:lnTo>
                      <a:pt x="189742" y="152301"/>
                    </a:lnTo>
                    <a:cubicBezTo>
                      <a:pt x="193454" y="154765"/>
                      <a:pt x="194465" y="159772"/>
                      <a:pt x="192001" y="163484"/>
                    </a:cubicBezTo>
                    <a:cubicBezTo>
                      <a:pt x="191743" y="163872"/>
                      <a:pt x="191452" y="164237"/>
                      <a:pt x="191131" y="164575"/>
                    </a:cubicBezTo>
                    <a:cubicBezTo>
                      <a:pt x="187271" y="169284"/>
                      <a:pt x="183411" y="173994"/>
                      <a:pt x="179552" y="178664"/>
                    </a:cubicBezTo>
                    <a:cubicBezTo>
                      <a:pt x="176872" y="182356"/>
                      <a:pt x="171707" y="183177"/>
                      <a:pt x="168015" y="180497"/>
                    </a:cubicBezTo>
                    <a:cubicBezTo>
                      <a:pt x="167729" y="180290"/>
                      <a:pt x="167456" y="180064"/>
                      <a:pt x="167200" y="179822"/>
                    </a:cubicBezTo>
                    <a:lnTo>
                      <a:pt x="162259" y="175962"/>
                    </a:lnTo>
                    <a:cubicBezTo>
                      <a:pt x="160329" y="174380"/>
                      <a:pt x="158399" y="172797"/>
                      <a:pt x="156430" y="171253"/>
                    </a:cubicBezTo>
                    <a:cubicBezTo>
                      <a:pt x="154462" y="169709"/>
                      <a:pt x="153613" y="169439"/>
                      <a:pt x="151413" y="171021"/>
                    </a:cubicBezTo>
                    <a:cubicBezTo>
                      <a:pt x="145713" y="175159"/>
                      <a:pt x="139481" y="178509"/>
                      <a:pt x="132885" y="180980"/>
                    </a:cubicBezTo>
                    <a:cubicBezTo>
                      <a:pt x="130762" y="181752"/>
                      <a:pt x="130183" y="182408"/>
                      <a:pt x="130453" y="185149"/>
                    </a:cubicBezTo>
                    <a:lnTo>
                      <a:pt x="130878" y="189626"/>
                    </a:lnTo>
                    <a:cubicBezTo>
                      <a:pt x="131238" y="192946"/>
                      <a:pt x="131547" y="196265"/>
                      <a:pt x="131804" y="199585"/>
                    </a:cubicBezTo>
                    <a:cubicBezTo>
                      <a:pt x="132638" y="204092"/>
                      <a:pt x="129661" y="208422"/>
                      <a:pt x="125154" y="209256"/>
                    </a:cubicBezTo>
                    <a:cubicBezTo>
                      <a:pt x="124560" y="209366"/>
                      <a:pt x="123955" y="209410"/>
                      <a:pt x="123351" y="209389"/>
                    </a:cubicBezTo>
                    <a:cubicBezTo>
                      <a:pt x="120958" y="209389"/>
                      <a:pt x="118564" y="209852"/>
                      <a:pt x="116171" y="210084"/>
                    </a:cubicBezTo>
                    <a:cubicBezTo>
                      <a:pt x="112929" y="210431"/>
                      <a:pt x="109686" y="210779"/>
                      <a:pt x="106444" y="211010"/>
                    </a:cubicBezTo>
                    <a:close/>
                    <a:moveTo>
                      <a:pt x="95019" y="179397"/>
                    </a:moveTo>
                    <a:cubicBezTo>
                      <a:pt x="99120" y="180707"/>
                      <a:pt x="101880" y="184549"/>
                      <a:pt x="101812" y="188854"/>
                    </a:cubicBezTo>
                    <a:cubicBezTo>
                      <a:pt x="102160" y="193177"/>
                      <a:pt x="102546" y="197462"/>
                      <a:pt x="103047" y="201785"/>
                    </a:cubicBezTo>
                    <a:cubicBezTo>
                      <a:pt x="103318" y="204255"/>
                      <a:pt x="103511" y="204410"/>
                      <a:pt x="106020" y="204217"/>
                    </a:cubicBezTo>
                    <a:cubicBezTo>
                      <a:pt x="109223" y="203985"/>
                      <a:pt x="112388" y="203638"/>
                      <a:pt x="115554" y="203290"/>
                    </a:cubicBezTo>
                    <a:lnTo>
                      <a:pt x="122849" y="202596"/>
                    </a:lnTo>
                    <a:cubicBezTo>
                      <a:pt x="125396" y="202364"/>
                      <a:pt x="125551" y="201978"/>
                      <a:pt x="125358" y="199778"/>
                    </a:cubicBezTo>
                    <a:cubicBezTo>
                      <a:pt x="125126" y="196497"/>
                      <a:pt x="124817" y="193216"/>
                      <a:pt x="124470" y="189974"/>
                    </a:cubicBezTo>
                    <a:lnTo>
                      <a:pt x="124045" y="185419"/>
                    </a:lnTo>
                    <a:cubicBezTo>
                      <a:pt x="123134" y="180633"/>
                      <a:pt x="126008" y="175938"/>
                      <a:pt x="130685" y="174572"/>
                    </a:cubicBezTo>
                    <a:cubicBezTo>
                      <a:pt x="136729" y="172294"/>
                      <a:pt x="142440" y="169218"/>
                      <a:pt x="147668" y="165424"/>
                    </a:cubicBezTo>
                    <a:cubicBezTo>
                      <a:pt x="151367" y="162039"/>
                      <a:pt x="157093" y="162227"/>
                      <a:pt x="160561" y="165849"/>
                    </a:cubicBezTo>
                    <a:cubicBezTo>
                      <a:pt x="162568" y="167432"/>
                      <a:pt x="164421" y="169014"/>
                      <a:pt x="166466" y="170635"/>
                    </a:cubicBezTo>
                    <a:lnTo>
                      <a:pt x="171368" y="174495"/>
                    </a:lnTo>
                    <a:cubicBezTo>
                      <a:pt x="172912" y="175730"/>
                      <a:pt x="173569" y="175499"/>
                      <a:pt x="174611" y="174264"/>
                    </a:cubicBezTo>
                    <a:cubicBezTo>
                      <a:pt x="178419" y="169632"/>
                      <a:pt x="182202" y="164974"/>
                      <a:pt x="185959" y="160291"/>
                    </a:cubicBezTo>
                    <a:cubicBezTo>
                      <a:pt x="187040" y="158901"/>
                      <a:pt x="187156" y="158438"/>
                      <a:pt x="185534" y="157087"/>
                    </a:cubicBezTo>
                    <a:lnTo>
                      <a:pt x="179976" y="152532"/>
                    </a:lnTo>
                    <a:lnTo>
                      <a:pt x="174341" y="147939"/>
                    </a:lnTo>
                    <a:cubicBezTo>
                      <a:pt x="170514" y="145262"/>
                      <a:pt x="169345" y="140118"/>
                      <a:pt x="171639" y="136050"/>
                    </a:cubicBezTo>
                    <a:cubicBezTo>
                      <a:pt x="174397" y="130018"/>
                      <a:pt x="176282" y="123624"/>
                      <a:pt x="177236" y="117059"/>
                    </a:cubicBezTo>
                    <a:cubicBezTo>
                      <a:pt x="177556" y="112695"/>
                      <a:pt x="180984" y="109202"/>
                      <a:pt x="185341" y="108799"/>
                    </a:cubicBezTo>
                    <a:cubicBezTo>
                      <a:pt x="189935" y="108181"/>
                      <a:pt x="194567" y="107757"/>
                      <a:pt x="199083" y="107332"/>
                    </a:cubicBezTo>
                    <a:lnTo>
                      <a:pt x="200125" y="107332"/>
                    </a:lnTo>
                    <a:cubicBezTo>
                      <a:pt x="202827" y="107062"/>
                      <a:pt x="202750" y="105943"/>
                      <a:pt x="202673" y="105209"/>
                    </a:cubicBezTo>
                    <a:lnTo>
                      <a:pt x="202673" y="105209"/>
                    </a:lnTo>
                    <a:cubicBezTo>
                      <a:pt x="202094" y="98763"/>
                      <a:pt x="201437" y="92394"/>
                      <a:pt x="200665" y="86257"/>
                    </a:cubicBezTo>
                    <a:cubicBezTo>
                      <a:pt x="200434" y="84443"/>
                      <a:pt x="200357" y="84211"/>
                      <a:pt x="198311" y="84404"/>
                    </a:cubicBezTo>
                    <a:cubicBezTo>
                      <a:pt x="193293" y="84752"/>
                      <a:pt x="188391" y="85331"/>
                      <a:pt x="184647" y="85794"/>
                    </a:cubicBezTo>
                    <a:cubicBezTo>
                      <a:pt x="179754" y="86938"/>
                      <a:pt x="174820" y="84056"/>
                      <a:pt x="173414" y="79232"/>
                    </a:cubicBezTo>
                    <a:cubicBezTo>
                      <a:pt x="171081" y="73171"/>
                      <a:pt x="167953" y="67447"/>
                      <a:pt x="164112" y="62209"/>
                    </a:cubicBezTo>
                    <a:cubicBezTo>
                      <a:pt x="160839" y="58468"/>
                      <a:pt x="160990" y="52839"/>
                      <a:pt x="164459" y="49279"/>
                    </a:cubicBezTo>
                    <a:lnTo>
                      <a:pt x="169130" y="43759"/>
                    </a:lnTo>
                    <a:lnTo>
                      <a:pt x="173260" y="38702"/>
                    </a:lnTo>
                    <a:cubicBezTo>
                      <a:pt x="174765" y="36850"/>
                      <a:pt x="174572" y="36464"/>
                      <a:pt x="172990" y="35113"/>
                    </a:cubicBezTo>
                    <a:cubicBezTo>
                      <a:pt x="168512" y="31356"/>
                      <a:pt x="163996" y="27689"/>
                      <a:pt x="159441" y="24112"/>
                    </a:cubicBezTo>
                    <a:cubicBezTo>
                      <a:pt x="157743" y="22761"/>
                      <a:pt x="157395" y="22606"/>
                      <a:pt x="155581" y="24691"/>
                    </a:cubicBezTo>
                    <a:lnTo>
                      <a:pt x="153188" y="27624"/>
                    </a:lnTo>
                    <a:cubicBezTo>
                      <a:pt x="151104" y="30210"/>
                      <a:pt x="149058" y="32758"/>
                      <a:pt x="146935" y="35344"/>
                    </a:cubicBezTo>
                    <a:cubicBezTo>
                      <a:pt x="144190" y="39394"/>
                      <a:pt x="138785" y="40640"/>
                      <a:pt x="134545" y="38201"/>
                    </a:cubicBezTo>
                    <a:cubicBezTo>
                      <a:pt x="128656" y="35542"/>
                      <a:pt x="122437" y="33686"/>
                      <a:pt x="116055" y="32681"/>
                    </a:cubicBezTo>
                    <a:cubicBezTo>
                      <a:pt x="111175" y="32356"/>
                      <a:pt x="107380" y="28308"/>
                      <a:pt x="107371" y="23417"/>
                    </a:cubicBezTo>
                    <a:cubicBezTo>
                      <a:pt x="106869" y="18592"/>
                      <a:pt x="106367" y="13690"/>
                      <a:pt x="105827" y="8865"/>
                    </a:cubicBezTo>
                    <a:cubicBezTo>
                      <a:pt x="105595" y="6896"/>
                      <a:pt x="105325" y="6703"/>
                      <a:pt x="103356" y="6896"/>
                    </a:cubicBezTo>
                    <a:lnTo>
                      <a:pt x="93050" y="7939"/>
                    </a:lnTo>
                    <a:lnTo>
                      <a:pt x="85678" y="8672"/>
                    </a:lnTo>
                    <a:cubicBezTo>
                      <a:pt x="85013" y="8663"/>
                      <a:pt x="84369" y="8897"/>
                      <a:pt x="83863" y="9328"/>
                    </a:cubicBezTo>
                    <a:cubicBezTo>
                      <a:pt x="83504" y="9988"/>
                      <a:pt x="83394" y="10756"/>
                      <a:pt x="83555" y="11490"/>
                    </a:cubicBezTo>
                    <a:cubicBezTo>
                      <a:pt x="84249" y="17511"/>
                      <a:pt x="84674" y="22375"/>
                      <a:pt x="84983" y="26930"/>
                    </a:cubicBezTo>
                    <a:cubicBezTo>
                      <a:pt x="85534" y="31235"/>
                      <a:pt x="82862" y="35300"/>
                      <a:pt x="78691" y="36502"/>
                    </a:cubicBezTo>
                    <a:cubicBezTo>
                      <a:pt x="72540" y="38807"/>
                      <a:pt x="66725" y="41922"/>
                      <a:pt x="61399" y="45766"/>
                    </a:cubicBezTo>
                    <a:cubicBezTo>
                      <a:pt x="57715" y="49198"/>
                      <a:pt x="51961" y="49043"/>
                      <a:pt x="48468" y="45419"/>
                    </a:cubicBezTo>
                    <a:cubicBezTo>
                      <a:pt x="46422" y="43797"/>
                      <a:pt x="44415" y="42138"/>
                      <a:pt x="42408" y="40478"/>
                    </a:cubicBezTo>
                    <a:lnTo>
                      <a:pt x="37891" y="36618"/>
                    </a:lnTo>
                    <a:cubicBezTo>
                      <a:pt x="36116" y="35228"/>
                      <a:pt x="35498" y="35460"/>
                      <a:pt x="34263" y="36927"/>
                    </a:cubicBezTo>
                    <a:lnTo>
                      <a:pt x="23378" y="50244"/>
                    </a:lnTo>
                    <a:cubicBezTo>
                      <a:pt x="21988" y="51981"/>
                      <a:pt x="21873" y="52560"/>
                      <a:pt x="23918" y="54104"/>
                    </a:cubicBezTo>
                    <a:lnTo>
                      <a:pt x="27122" y="56690"/>
                    </a:lnTo>
                    <a:cubicBezTo>
                      <a:pt x="29747" y="58813"/>
                      <a:pt x="32372" y="60936"/>
                      <a:pt x="34842" y="63097"/>
                    </a:cubicBezTo>
                    <a:cubicBezTo>
                      <a:pt x="38282" y="65661"/>
                      <a:pt x="39444" y="70291"/>
                      <a:pt x="37621" y="74175"/>
                    </a:cubicBezTo>
                    <a:cubicBezTo>
                      <a:pt x="34672" y="80636"/>
                      <a:pt x="32608" y="87465"/>
                      <a:pt x="31484" y="94479"/>
                    </a:cubicBezTo>
                    <a:cubicBezTo>
                      <a:pt x="31007" y="98601"/>
                      <a:pt x="27704" y="101824"/>
                      <a:pt x="23571" y="102198"/>
                    </a:cubicBezTo>
                    <a:lnTo>
                      <a:pt x="15851" y="103009"/>
                    </a:lnTo>
                    <a:lnTo>
                      <a:pt x="13033" y="103279"/>
                    </a:lnTo>
                    <a:cubicBezTo>
                      <a:pt x="12517" y="103515"/>
                      <a:pt x="11972" y="103683"/>
                      <a:pt x="11412" y="103781"/>
                    </a:cubicBezTo>
                    <a:lnTo>
                      <a:pt x="11412" y="103781"/>
                    </a:lnTo>
                    <a:cubicBezTo>
                      <a:pt x="10925" y="104092"/>
                      <a:pt x="10368" y="104277"/>
                      <a:pt x="9791" y="104321"/>
                    </a:cubicBezTo>
                    <a:cubicBezTo>
                      <a:pt x="7089" y="104321"/>
                      <a:pt x="6587" y="104939"/>
                      <a:pt x="6549" y="104978"/>
                    </a:cubicBezTo>
                    <a:cubicBezTo>
                      <a:pt x="6510" y="105016"/>
                      <a:pt x="6086" y="105595"/>
                      <a:pt x="6317" y="108297"/>
                    </a:cubicBezTo>
                    <a:lnTo>
                      <a:pt x="6317" y="108799"/>
                    </a:lnTo>
                    <a:lnTo>
                      <a:pt x="6317" y="109610"/>
                    </a:lnTo>
                    <a:lnTo>
                      <a:pt x="6742" y="113470"/>
                    </a:lnTo>
                    <a:cubicBezTo>
                      <a:pt x="7089" y="116750"/>
                      <a:pt x="7475" y="120070"/>
                      <a:pt x="7707" y="123351"/>
                    </a:cubicBezTo>
                    <a:cubicBezTo>
                      <a:pt x="7900" y="125513"/>
                      <a:pt x="8401" y="126130"/>
                      <a:pt x="8594" y="126285"/>
                    </a:cubicBezTo>
                    <a:cubicBezTo>
                      <a:pt x="8787" y="126439"/>
                      <a:pt x="9444" y="126786"/>
                      <a:pt x="11451" y="126516"/>
                    </a:cubicBezTo>
                    <a:cubicBezTo>
                      <a:pt x="15813" y="125937"/>
                      <a:pt x="20213" y="125474"/>
                      <a:pt x="24575" y="125049"/>
                    </a:cubicBezTo>
                    <a:cubicBezTo>
                      <a:pt x="29391" y="124199"/>
                      <a:pt x="34061" y="127162"/>
                      <a:pt x="35344" y="131881"/>
                    </a:cubicBezTo>
                    <a:cubicBezTo>
                      <a:pt x="37581" y="137854"/>
                      <a:pt x="40606" y="143501"/>
                      <a:pt x="44338" y="148672"/>
                    </a:cubicBezTo>
                    <a:cubicBezTo>
                      <a:pt x="48025" y="152219"/>
                      <a:pt x="48139" y="158084"/>
                      <a:pt x="44592" y="161771"/>
                    </a:cubicBezTo>
                    <a:cubicBezTo>
                      <a:pt x="44546" y="161818"/>
                      <a:pt x="44500" y="161866"/>
                      <a:pt x="44453" y="161912"/>
                    </a:cubicBezTo>
                    <a:lnTo>
                      <a:pt x="41636" y="165386"/>
                    </a:lnTo>
                    <a:cubicBezTo>
                      <a:pt x="39590" y="167895"/>
                      <a:pt x="37583" y="170365"/>
                      <a:pt x="35576" y="172913"/>
                    </a:cubicBezTo>
                    <a:cubicBezTo>
                      <a:pt x="34688" y="174071"/>
                      <a:pt x="34726" y="174611"/>
                      <a:pt x="35846" y="175576"/>
                    </a:cubicBezTo>
                    <a:lnTo>
                      <a:pt x="39011" y="178394"/>
                    </a:lnTo>
                    <a:cubicBezTo>
                      <a:pt x="42369" y="181405"/>
                      <a:pt x="45882" y="184531"/>
                      <a:pt x="49510" y="187310"/>
                    </a:cubicBezTo>
                    <a:cubicBezTo>
                      <a:pt x="51710" y="189009"/>
                      <a:pt x="51980" y="188854"/>
                      <a:pt x="53370" y="186963"/>
                    </a:cubicBezTo>
                    <a:lnTo>
                      <a:pt x="57847" y="181173"/>
                    </a:lnTo>
                    <a:cubicBezTo>
                      <a:pt x="59198" y="179359"/>
                      <a:pt x="60588" y="177583"/>
                      <a:pt x="61978" y="175808"/>
                    </a:cubicBezTo>
                    <a:cubicBezTo>
                      <a:pt x="64672" y="171825"/>
                      <a:pt x="69950" y="170539"/>
                      <a:pt x="74175" y="172836"/>
                    </a:cubicBezTo>
                    <a:cubicBezTo>
                      <a:pt x="79838" y="175489"/>
                      <a:pt x="85859" y="177297"/>
                      <a:pt x="92047" y="178201"/>
                    </a:cubicBezTo>
                    <a:cubicBezTo>
                      <a:pt x="92526" y="178275"/>
                      <a:pt x="92986" y="178446"/>
                      <a:pt x="93398" y="178703"/>
                    </a:cubicBezTo>
                    <a:cubicBezTo>
                      <a:pt x="93956" y="178889"/>
                      <a:pt x="94498" y="179121"/>
                      <a:pt x="95019" y="179397"/>
                    </a:cubicBezTo>
                    <a:close/>
                    <a:moveTo>
                      <a:pt x="10100" y="97682"/>
                    </a:moveTo>
                    <a:lnTo>
                      <a:pt x="10100" y="97682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96" name="Google Shape;196;p7"/>
              <p:cNvSpPr/>
              <p:nvPr/>
            </p:nvSpPr>
            <p:spPr>
              <a:xfrm>
                <a:off x="3175227" y="3435818"/>
                <a:ext cx="107161" cy="107707"/>
              </a:xfrm>
              <a:custGeom>
                <a:rect b="b" l="l" r="r" t="t"/>
                <a:pathLst>
                  <a:path extrusionOk="0" h="107707" w="107161">
                    <a:moveTo>
                      <a:pt x="53853" y="107708"/>
                    </a:moveTo>
                    <a:lnTo>
                      <a:pt x="53119" y="107708"/>
                    </a:lnTo>
                    <a:cubicBezTo>
                      <a:pt x="38863" y="107535"/>
                      <a:pt x="25253" y="101736"/>
                      <a:pt x="15253" y="91573"/>
                    </a:cubicBezTo>
                    <a:cubicBezTo>
                      <a:pt x="5281" y="81486"/>
                      <a:pt x="-214" y="67812"/>
                      <a:pt x="6" y="53630"/>
                    </a:cubicBezTo>
                    <a:cubicBezTo>
                      <a:pt x="100" y="38967"/>
                      <a:pt x="6064" y="24954"/>
                      <a:pt x="16566" y="14721"/>
                    </a:cubicBezTo>
                    <a:cubicBezTo>
                      <a:pt x="26696" y="4974"/>
                      <a:pt x="40301" y="-320"/>
                      <a:pt x="54354" y="15"/>
                    </a:cubicBezTo>
                    <a:cubicBezTo>
                      <a:pt x="68709" y="240"/>
                      <a:pt x="82364" y="6253"/>
                      <a:pt x="92220" y="16690"/>
                    </a:cubicBezTo>
                    <a:cubicBezTo>
                      <a:pt x="112771" y="38156"/>
                      <a:pt x="112030" y="72216"/>
                      <a:pt x="90564" y="92768"/>
                    </a:cubicBezTo>
                    <a:cubicBezTo>
                      <a:pt x="80616" y="102292"/>
                      <a:pt x="67394" y="107639"/>
                      <a:pt x="53621" y="107708"/>
                    </a:cubicBezTo>
                    <a:close/>
                    <a:moveTo>
                      <a:pt x="53235" y="6500"/>
                    </a:moveTo>
                    <a:cubicBezTo>
                      <a:pt x="41253" y="6452"/>
                      <a:pt x="29727" y="11093"/>
                      <a:pt x="21120" y="19431"/>
                    </a:cubicBezTo>
                    <a:cubicBezTo>
                      <a:pt x="11844" y="28444"/>
                      <a:pt x="6585" y="40812"/>
                      <a:pt x="6530" y="53745"/>
                    </a:cubicBezTo>
                    <a:cubicBezTo>
                      <a:pt x="6316" y="66179"/>
                      <a:pt x="11148" y="78169"/>
                      <a:pt x="19924" y="86980"/>
                    </a:cubicBezTo>
                    <a:cubicBezTo>
                      <a:pt x="28678" y="95997"/>
                      <a:pt x="40668" y="101151"/>
                      <a:pt x="53235" y="101300"/>
                    </a:cubicBezTo>
                    <a:lnTo>
                      <a:pt x="53853" y="101300"/>
                    </a:lnTo>
                    <a:cubicBezTo>
                      <a:pt x="78877" y="100965"/>
                      <a:pt x="99336" y="81249"/>
                      <a:pt x="100597" y="56254"/>
                    </a:cubicBezTo>
                    <a:lnTo>
                      <a:pt x="100597" y="56254"/>
                    </a:lnTo>
                    <a:cubicBezTo>
                      <a:pt x="101164" y="43277"/>
                      <a:pt x="96459" y="30621"/>
                      <a:pt x="87550" y="21168"/>
                    </a:cubicBezTo>
                    <a:cubicBezTo>
                      <a:pt x="78876" y="11989"/>
                      <a:pt x="66865" y="6701"/>
                      <a:pt x="54239" y="650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97" name="Google Shape;197;p7"/>
              <p:cNvSpPr/>
              <p:nvPr/>
            </p:nvSpPr>
            <p:spPr>
              <a:xfrm>
                <a:off x="3304077" y="3537159"/>
                <a:ext cx="126968" cy="127722"/>
              </a:xfrm>
              <a:custGeom>
                <a:rect b="b" l="l" r="r" t="t"/>
                <a:pathLst>
                  <a:path extrusionOk="0" h="127722" w="126968">
                    <a:moveTo>
                      <a:pt x="54156" y="127723"/>
                    </a:moveTo>
                    <a:cubicBezTo>
                      <a:pt x="53333" y="127699"/>
                      <a:pt x="52515" y="127569"/>
                      <a:pt x="51724" y="127337"/>
                    </a:cubicBezTo>
                    <a:lnTo>
                      <a:pt x="47594" y="126217"/>
                    </a:lnTo>
                    <a:cubicBezTo>
                      <a:pt x="45664" y="125715"/>
                      <a:pt x="43734" y="125214"/>
                      <a:pt x="41843" y="124635"/>
                    </a:cubicBezTo>
                    <a:cubicBezTo>
                      <a:pt x="38496" y="124101"/>
                      <a:pt x="36215" y="120954"/>
                      <a:pt x="36749" y="117607"/>
                    </a:cubicBezTo>
                    <a:cubicBezTo>
                      <a:pt x="36819" y="117172"/>
                      <a:pt x="36935" y="116746"/>
                      <a:pt x="37095" y="116336"/>
                    </a:cubicBezTo>
                    <a:cubicBezTo>
                      <a:pt x="37751" y="113750"/>
                      <a:pt x="38446" y="111202"/>
                      <a:pt x="39180" y="108616"/>
                    </a:cubicBezTo>
                    <a:cubicBezTo>
                      <a:pt x="39488" y="107612"/>
                      <a:pt x="39411" y="107535"/>
                      <a:pt x="39180" y="107265"/>
                    </a:cubicBezTo>
                    <a:cubicBezTo>
                      <a:pt x="38907" y="107050"/>
                      <a:pt x="38661" y="106804"/>
                      <a:pt x="38446" y="106532"/>
                    </a:cubicBezTo>
                    <a:cubicBezTo>
                      <a:pt x="38446" y="106532"/>
                      <a:pt x="38446" y="106532"/>
                      <a:pt x="38253" y="106339"/>
                    </a:cubicBezTo>
                    <a:cubicBezTo>
                      <a:pt x="34703" y="104304"/>
                      <a:pt x="31455" y="101784"/>
                      <a:pt x="28603" y="98850"/>
                    </a:cubicBezTo>
                    <a:cubicBezTo>
                      <a:pt x="28450" y="98677"/>
                      <a:pt x="28267" y="98534"/>
                      <a:pt x="28063" y="98426"/>
                    </a:cubicBezTo>
                    <a:cubicBezTo>
                      <a:pt x="27841" y="98472"/>
                      <a:pt x="27631" y="98565"/>
                      <a:pt x="27445" y="98696"/>
                    </a:cubicBezTo>
                    <a:lnTo>
                      <a:pt x="24049" y="100780"/>
                    </a:lnTo>
                    <a:cubicBezTo>
                      <a:pt x="22775" y="101591"/>
                      <a:pt x="21501" y="102401"/>
                      <a:pt x="20189" y="103173"/>
                    </a:cubicBezTo>
                    <a:cubicBezTo>
                      <a:pt x="17383" y="105223"/>
                      <a:pt x="13447" y="104610"/>
                      <a:pt x="11397" y="101804"/>
                    </a:cubicBezTo>
                    <a:cubicBezTo>
                      <a:pt x="11154" y="101471"/>
                      <a:pt x="10944" y="101115"/>
                      <a:pt x="10770" y="100742"/>
                    </a:cubicBezTo>
                    <a:cubicBezTo>
                      <a:pt x="9226" y="98271"/>
                      <a:pt x="7875" y="95646"/>
                      <a:pt x="6563" y="93022"/>
                    </a:cubicBezTo>
                    <a:lnTo>
                      <a:pt x="5405" y="90822"/>
                    </a:lnTo>
                    <a:cubicBezTo>
                      <a:pt x="3666" y="87987"/>
                      <a:pt x="4554" y="84279"/>
                      <a:pt x="7388" y="82540"/>
                    </a:cubicBezTo>
                    <a:cubicBezTo>
                      <a:pt x="7510" y="82466"/>
                      <a:pt x="7633" y="82395"/>
                      <a:pt x="7760" y="82330"/>
                    </a:cubicBezTo>
                    <a:lnTo>
                      <a:pt x="12739" y="79435"/>
                    </a:lnTo>
                    <a:lnTo>
                      <a:pt x="15171" y="78007"/>
                    </a:lnTo>
                    <a:lnTo>
                      <a:pt x="16020" y="77428"/>
                    </a:lnTo>
                    <a:cubicBezTo>
                      <a:pt x="16020" y="77428"/>
                      <a:pt x="16020" y="77080"/>
                      <a:pt x="15788" y="76578"/>
                    </a:cubicBezTo>
                    <a:cubicBezTo>
                      <a:pt x="14676" y="72424"/>
                      <a:pt x="14118" y="68141"/>
                      <a:pt x="14129" y="63841"/>
                    </a:cubicBezTo>
                    <a:cubicBezTo>
                      <a:pt x="14176" y="63560"/>
                      <a:pt x="14176" y="63272"/>
                      <a:pt x="14129" y="62991"/>
                    </a:cubicBezTo>
                    <a:lnTo>
                      <a:pt x="14129" y="62991"/>
                    </a:lnTo>
                    <a:cubicBezTo>
                      <a:pt x="13902" y="62900"/>
                      <a:pt x="13670" y="62822"/>
                      <a:pt x="13434" y="62760"/>
                    </a:cubicBezTo>
                    <a:cubicBezTo>
                      <a:pt x="10963" y="62065"/>
                      <a:pt x="8454" y="61409"/>
                      <a:pt x="5945" y="60830"/>
                    </a:cubicBezTo>
                    <a:cubicBezTo>
                      <a:pt x="3886" y="60625"/>
                      <a:pt x="2014" y="59542"/>
                      <a:pt x="812" y="57858"/>
                    </a:cubicBezTo>
                    <a:cubicBezTo>
                      <a:pt x="-133" y="56026"/>
                      <a:pt x="-259" y="53881"/>
                      <a:pt x="464" y="51952"/>
                    </a:cubicBezTo>
                    <a:cubicBezTo>
                      <a:pt x="1005" y="50022"/>
                      <a:pt x="1507" y="48092"/>
                      <a:pt x="2008" y="46201"/>
                    </a:cubicBezTo>
                    <a:lnTo>
                      <a:pt x="2587" y="43923"/>
                    </a:lnTo>
                    <a:cubicBezTo>
                      <a:pt x="2647" y="43636"/>
                      <a:pt x="2724" y="43352"/>
                      <a:pt x="2819" y="43074"/>
                    </a:cubicBezTo>
                    <a:cubicBezTo>
                      <a:pt x="3190" y="41017"/>
                      <a:pt x="4408" y="39210"/>
                      <a:pt x="6177" y="38095"/>
                    </a:cubicBezTo>
                    <a:cubicBezTo>
                      <a:pt x="7833" y="37310"/>
                      <a:pt x="9729" y="37199"/>
                      <a:pt x="11465" y="37786"/>
                    </a:cubicBezTo>
                    <a:lnTo>
                      <a:pt x="12353" y="37786"/>
                    </a:lnTo>
                    <a:cubicBezTo>
                      <a:pt x="12763" y="37728"/>
                      <a:pt x="13179" y="37728"/>
                      <a:pt x="13588" y="37786"/>
                    </a:cubicBezTo>
                    <a:lnTo>
                      <a:pt x="15595" y="38326"/>
                    </a:lnTo>
                    <a:cubicBezTo>
                      <a:pt x="17062" y="38712"/>
                      <a:pt x="18529" y="39137"/>
                      <a:pt x="19996" y="39484"/>
                    </a:cubicBezTo>
                    <a:lnTo>
                      <a:pt x="20343" y="39484"/>
                    </a:lnTo>
                    <a:cubicBezTo>
                      <a:pt x="22712" y="35361"/>
                      <a:pt x="25634" y="31582"/>
                      <a:pt x="29028" y="28252"/>
                    </a:cubicBezTo>
                    <a:cubicBezTo>
                      <a:pt x="29028" y="28252"/>
                      <a:pt x="29028" y="28252"/>
                      <a:pt x="29028" y="27711"/>
                    </a:cubicBezTo>
                    <a:cubicBezTo>
                      <a:pt x="28063" y="25936"/>
                      <a:pt x="27021" y="24160"/>
                      <a:pt x="25979" y="22385"/>
                    </a:cubicBezTo>
                    <a:lnTo>
                      <a:pt x="24821" y="20378"/>
                    </a:lnTo>
                    <a:cubicBezTo>
                      <a:pt x="22763" y="17551"/>
                      <a:pt x="23387" y="13591"/>
                      <a:pt x="26214" y="11534"/>
                    </a:cubicBezTo>
                    <a:cubicBezTo>
                      <a:pt x="26540" y="11297"/>
                      <a:pt x="26888" y="11092"/>
                      <a:pt x="27252" y="10921"/>
                    </a:cubicBezTo>
                    <a:cubicBezTo>
                      <a:pt x="30263" y="9145"/>
                      <a:pt x="33235" y="7408"/>
                      <a:pt x="36285" y="5710"/>
                    </a:cubicBezTo>
                    <a:cubicBezTo>
                      <a:pt x="39148" y="3779"/>
                      <a:pt x="43034" y="4535"/>
                      <a:pt x="44965" y="7398"/>
                    </a:cubicBezTo>
                    <a:cubicBezTo>
                      <a:pt x="45142" y="7659"/>
                      <a:pt x="45298" y="7934"/>
                      <a:pt x="45433" y="8219"/>
                    </a:cubicBezTo>
                    <a:lnTo>
                      <a:pt x="47247" y="11307"/>
                    </a:lnTo>
                    <a:lnTo>
                      <a:pt x="49563" y="15167"/>
                    </a:lnTo>
                    <a:cubicBezTo>
                      <a:pt x="49706" y="15436"/>
                      <a:pt x="49888" y="15683"/>
                      <a:pt x="50103" y="15900"/>
                    </a:cubicBezTo>
                    <a:lnTo>
                      <a:pt x="50914" y="15900"/>
                    </a:lnTo>
                    <a:cubicBezTo>
                      <a:pt x="55170" y="14767"/>
                      <a:pt x="59556" y="14197"/>
                      <a:pt x="63960" y="14202"/>
                    </a:cubicBezTo>
                    <a:lnTo>
                      <a:pt x="64501" y="14202"/>
                    </a:lnTo>
                    <a:lnTo>
                      <a:pt x="64501" y="13931"/>
                    </a:lnTo>
                    <a:cubicBezTo>
                      <a:pt x="65389" y="11036"/>
                      <a:pt x="66161" y="8103"/>
                      <a:pt x="66894" y="5169"/>
                    </a:cubicBezTo>
                    <a:cubicBezTo>
                      <a:pt x="67271" y="3349"/>
                      <a:pt x="68391" y="1768"/>
                      <a:pt x="69982" y="808"/>
                    </a:cubicBezTo>
                    <a:cubicBezTo>
                      <a:pt x="71553" y="-54"/>
                      <a:pt x="73408" y="-235"/>
                      <a:pt x="75116" y="306"/>
                    </a:cubicBezTo>
                    <a:lnTo>
                      <a:pt x="79555" y="1464"/>
                    </a:lnTo>
                    <a:lnTo>
                      <a:pt x="85499" y="3085"/>
                    </a:lnTo>
                    <a:cubicBezTo>
                      <a:pt x="88784" y="3727"/>
                      <a:pt x="90926" y="6911"/>
                      <a:pt x="90283" y="10196"/>
                    </a:cubicBezTo>
                    <a:cubicBezTo>
                      <a:pt x="90243" y="10401"/>
                      <a:pt x="90192" y="10605"/>
                      <a:pt x="90131" y="10805"/>
                    </a:cubicBezTo>
                    <a:cubicBezTo>
                      <a:pt x="89398" y="13700"/>
                      <a:pt x="88626" y="16595"/>
                      <a:pt x="87854" y="19451"/>
                    </a:cubicBezTo>
                    <a:cubicBezTo>
                      <a:pt x="87821" y="19707"/>
                      <a:pt x="87821" y="19967"/>
                      <a:pt x="87854" y="20223"/>
                    </a:cubicBezTo>
                    <a:lnTo>
                      <a:pt x="88471" y="20609"/>
                    </a:lnTo>
                    <a:cubicBezTo>
                      <a:pt x="92231" y="22718"/>
                      <a:pt x="95696" y="25314"/>
                      <a:pt x="98777" y="28329"/>
                    </a:cubicBezTo>
                    <a:cubicBezTo>
                      <a:pt x="98983" y="28525"/>
                      <a:pt x="99202" y="28705"/>
                      <a:pt x="99433" y="28869"/>
                    </a:cubicBezTo>
                    <a:lnTo>
                      <a:pt x="100128" y="28483"/>
                    </a:lnTo>
                    <a:cubicBezTo>
                      <a:pt x="101904" y="27518"/>
                      <a:pt x="103679" y="26476"/>
                      <a:pt x="105416" y="25434"/>
                    </a:cubicBezTo>
                    <a:lnTo>
                      <a:pt x="107192" y="24430"/>
                    </a:lnTo>
                    <a:cubicBezTo>
                      <a:pt x="109939" y="22373"/>
                      <a:pt x="113834" y="22934"/>
                      <a:pt x="115891" y="25681"/>
                    </a:cubicBezTo>
                    <a:cubicBezTo>
                      <a:pt x="116140" y="26014"/>
                      <a:pt x="116355" y="26371"/>
                      <a:pt x="116533" y="26746"/>
                    </a:cubicBezTo>
                    <a:cubicBezTo>
                      <a:pt x="118309" y="29796"/>
                      <a:pt x="120123" y="32845"/>
                      <a:pt x="121860" y="35933"/>
                    </a:cubicBezTo>
                    <a:cubicBezTo>
                      <a:pt x="123898" y="38668"/>
                      <a:pt x="123334" y="42537"/>
                      <a:pt x="120599" y="44576"/>
                    </a:cubicBezTo>
                    <a:cubicBezTo>
                      <a:pt x="120201" y="44872"/>
                      <a:pt x="119769" y="45120"/>
                      <a:pt x="119312" y="45313"/>
                    </a:cubicBezTo>
                    <a:lnTo>
                      <a:pt x="115915" y="47281"/>
                    </a:lnTo>
                    <a:lnTo>
                      <a:pt x="112055" y="49404"/>
                    </a:lnTo>
                    <a:cubicBezTo>
                      <a:pt x="111796" y="49546"/>
                      <a:pt x="111562" y="49729"/>
                      <a:pt x="111361" y="49945"/>
                    </a:cubicBezTo>
                    <a:cubicBezTo>
                      <a:pt x="111329" y="50227"/>
                      <a:pt x="111329" y="50512"/>
                      <a:pt x="111361" y="50794"/>
                    </a:cubicBezTo>
                    <a:cubicBezTo>
                      <a:pt x="112480" y="54987"/>
                      <a:pt x="113051" y="59307"/>
                      <a:pt x="113059" y="63648"/>
                    </a:cubicBezTo>
                    <a:cubicBezTo>
                      <a:pt x="113029" y="63891"/>
                      <a:pt x="113029" y="64137"/>
                      <a:pt x="113059" y="64381"/>
                    </a:cubicBezTo>
                    <a:lnTo>
                      <a:pt x="113059" y="64381"/>
                    </a:lnTo>
                    <a:cubicBezTo>
                      <a:pt x="113329" y="64517"/>
                      <a:pt x="113614" y="64620"/>
                      <a:pt x="113908" y="64690"/>
                    </a:cubicBezTo>
                    <a:cubicBezTo>
                      <a:pt x="116687" y="65346"/>
                      <a:pt x="119428" y="66079"/>
                      <a:pt x="122168" y="66890"/>
                    </a:cubicBezTo>
                    <a:cubicBezTo>
                      <a:pt x="125425" y="67565"/>
                      <a:pt x="127517" y="70752"/>
                      <a:pt x="126842" y="74008"/>
                    </a:cubicBezTo>
                    <a:cubicBezTo>
                      <a:pt x="126800" y="74211"/>
                      <a:pt x="126748" y="74412"/>
                      <a:pt x="126685" y="74610"/>
                    </a:cubicBezTo>
                    <a:cubicBezTo>
                      <a:pt x="125758" y="78470"/>
                      <a:pt x="124755" y="82330"/>
                      <a:pt x="123712" y="85881"/>
                    </a:cubicBezTo>
                    <a:cubicBezTo>
                      <a:pt x="122839" y="89244"/>
                      <a:pt x="119404" y="91262"/>
                      <a:pt x="116041" y="90388"/>
                    </a:cubicBezTo>
                    <a:cubicBezTo>
                      <a:pt x="115842" y="90336"/>
                      <a:pt x="115645" y="90275"/>
                      <a:pt x="115452" y="90204"/>
                    </a:cubicBezTo>
                    <a:lnTo>
                      <a:pt x="114835" y="90204"/>
                    </a:lnTo>
                    <a:cubicBezTo>
                      <a:pt x="112210" y="89509"/>
                      <a:pt x="109624" y="88776"/>
                      <a:pt x="107115" y="88158"/>
                    </a:cubicBezTo>
                    <a:lnTo>
                      <a:pt x="106767" y="88158"/>
                    </a:lnTo>
                    <a:cubicBezTo>
                      <a:pt x="106767" y="88158"/>
                      <a:pt x="106767" y="88158"/>
                      <a:pt x="106536" y="88506"/>
                    </a:cubicBezTo>
                    <a:cubicBezTo>
                      <a:pt x="104379" y="92442"/>
                      <a:pt x="101661" y="96043"/>
                      <a:pt x="98468" y="99198"/>
                    </a:cubicBezTo>
                    <a:lnTo>
                      <a:pt x="98005" y="99738"/>
                    </a:lnTo>
                    <a:lnTo>
                      <a:pt x="98275" y="100240"/>
                    </a:lnTo>
                    <a:lnTo>
                      <a:pt x="100437" y="104100"/>
                    </a:lnTo>
                    <a:lnTo>
                      <a:pt x="102637" y="107960"/>
                    </a:lnTo>
                    <a:cubicBezTo>
                      <a:pt x="104544" y="110762"/>
                      <a:pt x="103819" y="114580"/>
                      <a:pt x="101016" y="116486"/>
                    </a:cubicBezTo>
                    <a:cubicBezTo>
                      <a:pt x="100782" y="116646"/>
                      <a:pt x="100537" y="116789"/>
                      <a:pt x="100283" y="116915"/>
                    </a:cubicBezTo>
                    <a:cubicBezTo>
                      <a:pt x="97156" y="118768"/>
                      <a:pt x="93991" y="120775"/>
                      <a:pt x="90826" y="122396"/>
                    </a:cubicBezTo>
                    <a:cubicBezTo>
                      <a:pt x="87896" y="124184"/>
                      <a:pt x="84072" y="123259"/>
                      <a:pt x="82283" y="120330"/>
                    </a:cubicBezTo>
                    <a:cubicBezTo>
                      <a:pt x="82144" y="120100"/>
                      <a:pt x="82018" y="119862"/>
                      <a:pt x="81909" y="119617"/>
                    </a:cubicBezTo>
                    <a:lnTo>
                      <a:pt x="79979" y="116259"/>
                    </a:lnTo>
                    <a:lnTo>
                      <a:pt x="77741" y="112399"/>
                    </a:lnTo>
                    <a:cubicBezTo>
                      <a:pt x="77578" y="112108"/>
                      <a:pt x="77384" y="111835"/>
                      <a:pt x="77162" y="111588"/>
                    </a:cubicBezTo>
                    <a:lnTo>
                      <a:pt x="76389" y="111588"/>
                    </a:lnTo>
                    <a:cubicBezTo>
                      <a:pt x="72191" y="112746"/>
                      <a:pt x="67852" y="113318"/>
                      <a:pt x="63497" y="113286"/>
                    </a:cubicBezTo>
                    <a:cubicBezTo>
                      <a:pt x="62996" y="113286"/>
                      <a:pt x="62841" y="113286"/>
                      <a:pt x="62802" y="113286"/>
                    </a:cubicBezTo>
                    <a:cubicBezTo>
                      <a:pt x="62664" y="113528"/>
                      <a:pt x="62560" y="113788"/>
                      <a:pt x="62494" y="114058"/>
                    </a:cubicBezTo>
                    <a:lnTo>
                      <a:pt x="61760" y="116683"/>
                    </a:lnTo>
                    <a:cubicBezTo>
                      <a:pt x="61259" y="118652"/>
                      <a:pt x="60718" y="120543"/>
                      <a:pt x="60178" y="122512"/>
                    </a:cubicBezTo>
                    <a:cubicBezTo>
                      <a:pt x="59738" y="125500"/>
                      <a:pt x="57177" y="127716"/>
                      <a:pt x="54156" y="127723"/>
                    </a:cubicBezTo>
                    <a:close/>
                    <a:moveTo>
                      <a:pt x="43310" y="118304"/>
                    </a:moveTo>
                    <a:lnTo>
                      <a:pt x="43657" y="118304"/>
                    </a:lnTo>
                    <a:cubicBezTo>
                      <a:pt x="45510" y="118845"/>
                      <a:pt x="47517" y="119308"/>
                      <a:pt x="49254" y="119810"/>
                    </a:cubicBezTo>
                    <a:lnTo>
                      <a:pt x="53500" y="120968"/>
                    </a:lnTo>
                    <a:lnTo>
                      <a:pt x="53847" y="120968"/>
                    </a:lnTo>
                    <a:cubicBezTo>
                      <a:pt x="53835" y="120878"/>
                      <a:pt x="53835" y="120787"/>
                      <a:pt x="53847" y="120698"/>
                    </a:cubicBezTo>
                    <a:cubicBezTo>
                      <a:pt x="54388" y="118845"/>
                      <a:pt x="54890" y="116838"/>
                      <a:pt x="55391" y="115062"/>
                    </a:cubicBezTo>
                    <a:lnTo>
                      <a:pt x="56125" y="112399"/>
                    </a:lnTo>
                    <a:cubicBezTo>
                      <a:pt x="56762" y="108945"/>
                      <a:pt x="59876" y="106510"/>
                      <a:pt x="63381" y="106725"/>
                    </a:cubicBezTo>
                    <a:lnTo>
                      <a:pt x="63690" y="106725"/>
                    </a:lnTo>
                    <a:cubicBezTo>
                      <a:pt x="67380" y="106712"/>
                      <a:pt x="71052" y="106219"/>
                      <a:pt x="74614" y="105258"/>
                    </a:cubicBezTo>
                    <a:cubicBezTo>
                      <a:pt x="77981" y="104017"/>
                      <a:pt x="81737" y="105560"/>
                      <a:pt x="83260" y="108809"/>
                    </a:cubicBezTo>
                    <a:lnTo>
                      <a:pt x="85538" y="112669"/>
                    </a:lnTo>
                    <a:lnTo>
                      <a:pt x="87468" y="115950"/>
                    </a:lnTo>
                    <a:lnTo>
                      <a:pt x="87468" y="115950"/>
                    </a:lnTo>
                    <a:cubicBezTo>
                      <a:pt x="90826" y="114058"/>
                      <a:pt x="93875" y="112090"/>
                      <a:pt x="96886" y="110507"/>
                    </a:cubicBezTo>
                    <a:lnTo>
                      <a:pt x="96886" y="110507"/>
                    </a:lnTo>
                    <a:lnTo>
                      <a:pt x="96886" y="110507"/>
                    </a:lnTo>
                    <a:lnTo>
                      <a:pt x="94724" y="106647"/>
                    </a:lnTo>
                    <a:lnTo>
                      <a:pt x="92524" y="102787"/>
                    </a:lnTo>
                    <a:cubicBezTo>
                      <a:pt x="90659" y="99962"/>
                      <a:pt x="91188" y="96190"/>
                      <a:pt x="93759" y="93987"/>
                    </a:cubicBezTo>
                    <a:cubicBezTo>
                      <a:pt x="96504" y="91250"/>
                      <a:pt x="98856" y="88145"/>
                      <a:pt x="100746" y="84761"/>
                    </a:cubicBezTo>
                    <a:cubicBezTo>
                      <a:pt x="102125" y="81870"/>
                      <a:pt x="105373" y="80377"/>
                      <a:pt x="108466" y="81210"/>
                    </a:cubicBezTo>
                    <a:cubicBezTo>
                      <a:pt x="111168" y="81828"/>
                      <a:pt x="113870" y="82561"/>
                      <a:pt x="116533" y="83295"/>
                    </a:cubicBezTo>
                    <a:lnTo>
                      <a:pt x="117189" y="83488"/>
                    </a:lnTo>
                    <a:lnTo>
                      <a:pt x="117498" y="83488"/>
                    </a:lnTo>
                    <a:cubicBezTo>
                      <a:pt x="118540" y="79859"/>
                      <a:pt x="119467" y="76231"/>
                      <a:pt x="120393" y="72603"/>
                    </a:cubicBezTo>
                    <a:lnTo>
                      <a:pt x="120393" y="72603"/>
                    </a:lnTo>
                    <a:cubicBezTo>
                      <a:pt x="117768" y="71792"/>
                      <a:pt x="115143" y="71136"/>
                      <a:pt x="112673" y="70480"/>
                    </a:cubicBezTo>
                    <a:cubicBezTo>
                      <a:pt x="109109" y="69893"/>
                      <a:pt x="106562" y="66713"/>
                      <a:pt x="106767" y="63107"/>
                    </a:cubicBezTo>
                    <a:cubicBezTo>
                      <a:pt x="106760" y="59328"/>
                      <a:pt x="106267" y="55566"/>
                      <a:pt x="105301" y="51913"/>
                    </a:cubicBezTo>
                    <a:cubicBezTo>
                      <a:pt x="104059" y="48546"/>
                      <a:pt x="105602" y="44790"/>
                      <a:pt x="108852" y="43267"/>
                    </a:cubicBezTo>
                    <a:lnTo>
                      <a:pt x="112712" y="41067"/>
                    </a:lnTo>
                    <a:lnTo>
                      <a:pt x="116070" y="39137"/>
                    </a:lnTo>
                    <a:lnTo>
                      <a:pt x="116301" y="39137"/>
                    </a:lnTo>
                    <a:cubicBezTo>
                      <a:pt x="116301" y="39137"/>
                      <a:pt x="116301" y="39137"/>
                      <a:pt x="116301" y="38944"/>
                    </a:cubicBezTo>
                    <a:cubicBezTo>
                      <a:pt x="114564" y="35894"/>
                      <a:pt x="112827" y="32884"/>
                      <a:pt x="111013" y="29873"/>
                    </a:cubicBezTo>
                    <a:lnTo>
                      <a:pt x="111013" y="29873"/>
                    </a:lnTo>
                    <a:lnTo>
                      <a:pt x="110704" y="29873"/>
                    </a:lnTo>
                    <a:lnTo>
                      <a:pt x="108929" y="30877"/>
                    </a:lnTo>
                    <a:lnTo>
                      <a:pt x="103525" y="34003"/>
                    </a:lnTo>
                    <a:cubicBezTo>
                      <a:pt x="100615" y="35992"/>
                      <a:pt x="96669" y="35441"/>
                      <a:pt x="94415" y="32729"/>
                    </a:cubicBezTo>
                    <a:cubicBezTo>
                      <a:pt x="91729" y="30074"/>
                      <a:pt x="88721" y="27765"/>
                      <a:pt x="85460" y="25859"/>
                    </a:cubicBezTo>
                    <a:cubicBezTo>
                      <a:pt x="82276" y="24356"/>
                      <a:pt x="80742" y="20689"/>
                      <a:pt x="81909" y="17367"/>
                    </a:cubicBezTo>
                    <a:cubicBezTo>
                      <a:pt x="82681" y="14549"/>
                      <a:pt x="83415" y="11693"/>
                      <a:pt x="84148" y="8836"/>
                    </a:cubicBezTo>
                    <a:lnTo>
                      <a:pt x="84148" y="8836"/>
                    </a:lnTo>
                    <a:lnTo>
                      <a:pt x="77779" y="7678"/>
                    </a:lnTo>
                    <a:lnTo>
                      <a:pt x="73340" y="6482"/>
                    </a:lnTo>
                    <a:cubicBezTo>
                      <a:pt x="73340" y="6482"/>
                      <a:pt x="73340" y="6482"/>
                      <a:pt x="73340" y="6482"/>
                    </a:cubicBezTo>
                    <a:cubicBezTo>
                      <a:pt x="73317" y="6570"/>
                      <a:pt x="73317" y="6663"/>
                      <a:pt x="73340" y="6752"/>
                    </a:cubicBezTo>
                    <a:cubicBezTo>
                      <a:pt x="72568" y="9763"/>
                      <a:pt x="71758" y="12773"/>
                      <a:pt x="70831" y="15784"/>
                    </a:cubicBezTo>
                    <a:cubicBezTo>
                      <a:pt x="70067" y="18879"/>
                      <a:pt x="67178" y="20969"/>
                      <a:pt x="63999" y="20725"/>
                    </a:cubicBezTo>
                    <a:cubicBezTo>
                      <a:pt x="60168" y="20705"/>
                      <a:pt x="56351" y="21198"/>
                      <a:pt x="52651" y="22192"/>
                    </a:cubicBezTo>
                    <a:cubicBezTo>
                      <a:pt x="49273" y="23477"/>
                      <a:pt x="45476" y="21925"/>
                      <a:pt x="43966" y="18641"/>
                    </a:cubicBezTo>
                    <a:lnTo>
                      <a:pt x="41650" y="14781"/>
                    </a:lnTo>
                    <a:lnTo>
                      <a:pt x="39874" y="11693"/>
                    </a:lnTo>
                    <a:lnTo>
                      <a:pt x="39874" y="11461"/>
                    </a:lnTo>
                    <a:lnTo>
                      <a:pt x="39874" y="11461"/>
                    </a:lnTo>
                    <a:lnTo>
                      <a:pt x="30533" y="16440"/>
                    </a:lnTo>
                    <a:lnTo>
                      <a:pt x="30225" y="16440"/>
                    </a:lnTo>
                    <a:lnTo>
                      <a:pt x="30456" y="16826"/>
                    </a:lnTo>
                    <a:lnTo>
                      <a:pt x="31614" y="18834"/>
                    </a:lnTo>
                    <a:lnTo>
                      <a:pt x="34741" y="24276"/>
                    </a:lnTo>
                    <a:cubicBezTo>
                      <a:pt x="36426" y="26961"/>
                      <a:pt x="35990" y="30462"/>
                      <a:pt x="33698" y="32652"/>
                    </a:cubicBezTo>
                    <a:cubicBezTo>
                      <a:pt x="30694" y="35571"/>
                      <a:pt x="28097" y="38882"/>
                      <a:pt x="25979" y="42495"/>
                    </a:cubicBezTo>
                    <a:cubicBezTo>
                      <a:pt x="24504" y="45165"/>
                      <a:pt x="21399" y="46487"/>
                      <a:pt x="18452" y="45699"/>
                    </a:cubicBezTo>
                    <a:lnTo>
                      <a:pt x="13897" y="44502"/>
                    </a:lnTo>
                    <a:lnTo>
                      <a:pt x="12546" y="44155"/>
                    </a:lnTo>
                    <a:lnTo>
                      <a:pt x="11658" y="44155"/>
                    </a:lnTo>
                    <a:cubicBezTo>
                      <a:pt x="11189" y="44271"/>
                      <a:pt x="10699" y="44271"/>
                      <a:pt x="10230" y="44155"/>
                    </a:cubicBezTo>
                    <a:lnTo>
                      <a:pt x="9342" y="43923"/>
                    </a:lnTo>
                    <a:cubicBezTo>
                      <a:pt x="9342" y="43923"/>
                      <a:pt x="9342" y="44386"/>
                      <a:pt x="9072" y="44772"/>
                    </a:cubicBezTo>
                    <a:lnTo>
                      <a:pt x="8300" y="47745"/>
                    </a:lnTo>
                    <a:cubicBezTo>
                      <a:pt x="7798" y="49752"/>
                      <a:pt x="7296" y="51604"/>
                      <a:pt x="6717" y="53689"/>
                    </a:cubicBezTo>
                    <a:cubicBezTo>
                      <a:pt x="6677" y="53944"/>
                      <a:pt x="6677" y="54205"/>
                      <a:pt x="6717" y="54461"/>
                    </a:cubicBezTo>
                    <a:lnTo>
                      <a:pt x="7374" y="54461"/>
                    </a:lnTo>
                    <a:cubicBezTo>
                      <a:pt x="9960" y="55040"/>
                      <a:pt x="12507" y="55735"/>
                      <a:pt x="15094" y="56429"/>
                    </a:cubicBezTo>
                    <a:cubicBezTo>
                      <a:pt x="18582" y="57198"/>
                      <a:pt x="20919" y="60487"/>
                      <a:pt x="20497" y="64034"/>
                    </a:cubicBezTo>
                    <a:cubicBezTo>
                      <a:pt x="20487" y="67760"/>
                      <a:pt x="20967" y="71472"/>
                      <a:pt x="21926" y="75073"/>
                    </a:cubicBezTo>
                    <a:cubicBezTo>
                      <a:pt x="23246" y="78483"/>
                      <a:pt x="21647" y="82328"/>
                      <a:pt x="18297" y="83796"/>
                    </a:cubicBezTo>
                    <a:lnTo>
                      <a:pt x="15827" y="85225"/>
                    </a:lnTo>
                    <a:lnTo>
                      <a:pt x="11234" y="88004"/>
                    </a:lnTo>
                    <a:lnTo>
                      <a:pt x="12353" y="90165"/>
                    </a:lnTo>
                    <a:cubicBezTo>
                      <a:pt x="13665" y="92713"/>
                      <a:pt x="14901" y="95067"/>
                      <a:pt x="16213" y="97345"/>
                    </a:cubicBezTo>
                    <a:lnTo>
                      <a:pt x="16483" y="97769"/>
                    </a:lnTo>
                    <a:lnTo>
                      <a:pt x="16792" y="97769"/>
                    </a:lnTo>
                    <a:cubicBezTo>
                      <a:pt x="18066" y="97036"/>
                      <a:pt x="19301" y="96264"/>
                      <a:pt x="20652" y="95492"/>
                    </a:cubicBezTo>
                    <a:cubicBezTo>
                      <a:pt x="22003" y="94720"/>
                      <a:pt x="22968" y="94025"/>
                      <a:pt x="24164" y="93331"/>
                    </a:cubicBezTo>
                    <a:cubicBezTo>
                      <a:pt x="27047" y="91400"/>
                      <a:pt x="30909" y="91876"/>
                      <a:pt x="33235" y="94450"/>
                    </a:cubicBezTo>
                    <a:cubicBezTo>
                      <a:pt x="35772" y="97064"/>
                      <a:pt x="38670" y="99300"/>
                      <a:pt x="41843" y="101089"/>
                    </a:cubicBezTo>
                    <a:cubicBezTo>
                      <a:pt x="42431" y="101565"/>
                      <a:pt x="42998" y="102067"/>
                      <a:pt x="43541" y="102594"/>
                    </a:cubicBezTo>
                    <a:cubicBezTo>
                      <a:pt x="45879" y="104568"/>
                      <a:pt x="46727" y="107794"/>
                      <a:pt x="45664" y="110662"/>
                    </a:cubicBezTo>
                    <a:cubicBezTo>
                      <a:pt x="44931" y="113132"/>
                      <a:pt x="44236" y="115641"/>
                      <a:pt x="43580" y="118150"/>
                    </a:cubicBezTo>
                    <a:cubicBezTo>
                      <a:pt x="43497" y="118214"/>
                      <a:pt x="43407" y="118266"/>
                      <a:pt x="43310" y="118304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98" name="Google Shape;198;p7"/>
              <p:cNvSpPr/>
              <p:nvPr/>
            </p:nvSpPr>
            <p:spPr>
              <a:xfrm>
                <a:off x="3336964" y="3570004"/>
                <a:ext cx="60411" cy="60718"/>
              </a:xfrm>
              <a:custGeom>
                <a:rect b="b" l="l" r="r" t="t"/>
                <a:pathLst>
                  <a:path extrusionOk="0" h="60718" w="60411">
                    <a:moveTo>
                      <a:pt x="29915" y="60717"/>
                    </a:moveTo>
                    <a:cubicBezTo>
                      <a:pt x="26268" y="60736"/>
                      <a:pt x="22651" y="60055"/>
                      <a:pt x="19262" y="58710"/>
                    </a:cubicBezTo>
                    <a:cubicBezTo>
                      <a:pt x="11804" y="55785"/>
                      <a:pt x="5809" y="50025"/>
                      <a:pt x="2587" y="42692"/>
                    </a:cubicBezTo>
                    <a:cubicBezTo>
                      <a:pt x="-694" y="35352"/>
                      <a:pt x="-861" y="26997"/>
                      <a:pt x="2123" y="19532"/>
                    </a:cubicBezTo>
                    <a:cubicBezTo>
                      <a:pt x="5096" y="11849"/>
                      <a:pt x="11036" y="5685"/>
                      <a:pt x="18605" y="2432"/>
                    </a:cubicBezTo>
                    <a:cubicBezTo>
                      <a:pt x="25865" y="-728"/>
                      <a:pt x="34095" y="-812"/>
                      <a:pt x="41418" y="2201"/>
                    </a:cubicBezTo>
                    <a:cubicBezTo>
                      <a:pt x="48933" y="5171"/>
                      <a:pt x="54922" y="11063"/>
                      <a:pt x="58015" y="18528"/>
                    </a:cubicBezTo>
                    <a:cubicBezTo>
                      <a:pt x="61211" y="26159"/>
                      <a:pt x="61211" y="34752"/>
                      <a:pt x="58015" y="42383"/>
                    </a:cubicBezTo>
                    <a:cubicBezTo>
                      <a:pt x="53180" y="53582"/>
                      <a:pt x="42114" y="60802"/>
                      <a:pt x="29915" y="60717"/>
                    </a:cubicBezTo>
                    <a:close/>
                    <a:moveTo>
                      <a:pt x="30262" y="6678"/>
                    </a:moveTo>
                    <a:cubicBezTo>
                      <a:pt x="27128" y="6676"/>
                      <a:pt x="24027" y="7320"/>
                      <a:pt x="21153" y="8570"/>
                    </a:cubicBezTo>
                    <a:cubicBezTo>
                      <a:pt x="15195" y="11153"/>
                      <a:pt x="10522" y="16020"/>
                      <a:pt x="8184" y="22079"/>
                    </a:cubicBezTo>
                    <a:cubicBezTo>
                      <a:pt x="5883" y="27882"/>
                      <a:pt x="6022" y="34368"/>
                      <a:pt x="8570" y="40067"/>
                    </a:cubicBezTo>
                    <a:cubicBezTo>
                      <a:pt x="13784" y="52026"/>
                      <a:pt x="27706" y="57494"/>
                      <a:pt x="39665" y="52280"/>
                    </a:cubicBezTo>
                    <a:cubicBezTo>
                      <a:pt x="45132" y="49896"/>
                      <a:pt x="49495" y="45534"/>
                      <a:pt x="51878" y="40067"/>
                    </a:cubicBezTo>
                    <a:lnTo>
                      <a:pt x="51878" y="40067"/>
                    </a:lnTo>
                    <a:cubicBezTo>
                      <a:pt x="54426" y="34046"/>
                      <a:pt x="54426" y="27251"/>
                      <a:pt x="51878" y="21230"/>
                    </a:cubicBezTo>
                    <a:cubicBezTo>
                      <a:pt x="48213" y="12462"/>
                      <a:pt x="39651" y="6743"/>
                      <a:pt x="30147" y="6717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grpSp>
        <p:nvGrpSpPr>
          <p:cNvPr id="199" name="Google Shape;199;p7"/>
          <p:cNvGrpSpPr/>
          <p:nvPr/>
        </p:nvGrpSpPr>
        <p:grpSpPr>
          <a:xfrm>
            <a:off x="5528667" y="3480034"/>
            <a:ext cx="1980000" cy="576000"/>
            <a:chOff x="5217404" y="3239507"/>
            <a:chExt cx="1980000" cy="576000"/>
          </a:xfrm>
        </p:grpSpPr>
        <p:sp>
          <p:nvSpPr>
            <p:cNvPr id="200" name="Google Shape;200;p7"/>
            <p:cNvSpPr/>
            <p:nvPr/>
          </p:nvSpPr>
          <p:spPr>
            <a:xfrm>
              <a:off x="5217404" y="3239507"/>
              <a:ext cx="1980000" cy="576000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txBody>
            <a:bodyPr anchorCtr="0" anchor="ctr" bIns="0" lIns="57600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nl-NL" sz="1600" u="none" cap="none" strike="noStrike">
                  <a:solidFill>
                    <a:schemeClr val="lt1"/>
                  </a:solidFill>
                  <a:latin typeface="Source Sans Pro"/>
                  <a:ea typeface="Source Sans Pro"/>
                  <a:cs typeface="Source Sans Pro"/>
                  <a:sym typeface="Source Sans Pro"/>
                </a:rPr>
                <a:t>Testen</a:t>
              </a:r>
              <a:endParaRPr/>
            </a:p>
          </p:txBody>
        </p:sp>
        <p:grpSp>
          <p:nvGrpSpPr>
            <p:cNvPr id="201" name="Google Shape;201;p7"/>
            <p:cNvGrpSpPr/>
            <p:nvPr/>
          </p:nvGrpSpPr>
          <p:grpSpPr>
            <a:xfrm>
              <a:off x="5386136" y="3395441"/>
              <a:ext cx="210533" cy="265660"/>
              <a:chOff x="5386136" y="3395441"/>
              <a:chExt cx="210533" cy="265660"/>
            </a:xfrm>
          </p:grpSpPr>
          <p:sp>
            <p:nvSpPr>
              <p:cNvPr id="202" name="Google Shape;202;p7"/>
              <p:cNvSpPr/>
              <p:nvPr/>
            </p:nvSpPr>
            <p:spPr>
              <a:xfrm>
                <a:off x="5386136" y="3395441"/>
                <a:ext cx="210533" cy="265660"/>
              </a:xfrm>
              <a:custGeom>
                <a:rect b="b" l="l" r="r" t="t"/>
                <a:pathLst>
                  <a:path extrusionOk="0" h="265660" w="210533">
                    <a:moveTo>
                      <a:pt x="187383" y="265660"/>
                    </a:moveTo>
                    <a:lnTo>
                      <a:pt x="23112" y="265660"/>
                    </a:lnTo>
                    <a:cubicBezTo>
                      <a:pt x="10422" y="265660"/>
                      <a:pt x="105" y="255429"/>
                      <a:pt x="0" y="242739"/>
                    </a:cubicBezTo>
                    <a:lnTo>
                      <a:pt x="0" y="23151"/>
                    </a:lnTo>
                    <a:cubicBezTo>
                      <a:pt x="0" y="10380"/>
                      <a:pt x="10342" y="21"/>
                      <a:pt x="23112" y="0"/>
                    </a:cubicBezTo>
                    <a:lnTo>
                      <a:pt x="187383" y="0"/>
                    </a:lnTo>
                    <a:cubicBezTo>
                      <a:pt x="200160" y="21"/>
                      <a:pt x="210513" y="10373"/>
                      <a:pt x="210534" y="23151"/>
                    </a:cubicBezTo>
                    <a:lnTo>
                      <a:pt x="210534" y="242548"/>
                    </a:lnTo>
                    <a:cubicBezTo>
                      <a:pt x="210513" y="255318"/>
                      <a:pt x="200154" y="265660"/>
                      <a:pt x="187383" y="265660"/>
                    </a:cubicBezTo>
                    <a:close/>
                    <a:moveTo>
                      <a:pt x="23112" y="6303"/>
                    </a:moveTo>
                    <a:cubicBezTo>
                      <a:pt x="13893" y="6387"/>
                      <a:pt x="6487" y="13930"/>
                      <a:pt x="6571" y="23149"/>
                    </a:cubicBezTo>
                    <a:cubicBezTo>
                      <a:pt x="6571" y="23150"/>
                      <a:pt x="6571" y="23150"/>
                      <a:pt x="6571" y="23151"/>
                    </a:cubicBezTo>
                    <a:lnTo>
                      <a:pt x="6571" y="242548"/>
                    </a:lnTo>
                    <a:cubicBezTo>
                      <a:pt x="6592" y="251753"/>
                      <a:pt x="14060" y="259204"/>
                      <a:pt x="23265" y="259204"/>
                    </a:cubicBezTo>
                    <a:lnTo>
                      <a:pt x="187536" y="259204"/>
                    </a:lnTo>
                    <a:cubicBezTo>
                      <a:pt x="196741" y="259204"/>
                      <a:pt x="204209" y="251753"/>
                      <a:pt x="204230" y="242548"/>
                    </a:cubicBezTo>
                    <a:lnTo>
                      <a:pt x="204230" y="23151"/>
                    </a:lnTo>
                    <a:cubicBezTo>
                      <a:pt x="204230" y="13931"/>
                      <a:pt x="196756" y="6456"/>
                      <a:pt x="187536" y="6456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03" name="Google Shape;203;p7"/>
              <p:cNvSpPr/>
              <p:nvPr/>
            </p:nvSpPr>
            <p:spPr>
              <a:xfrm>
                <a:off x="5410967" y="3420425"/>
                <a:ext cx="161482" cy="205491"/>
              </a:xfrm>
              <a:custGeom>
                <a:rect b="b" l="l" r="r" t="t"/>
                <a:pathLst>
                  <a:path extrusionOk="0" h="205491" w="161482">
                    <a:moveTo>
                      <a:pt x="158273" y="205491"/>
                    </a:moveTo>
                    <a:lnTo>
                      <a:pt x="3209" y="205491"/>
                    </a:lnTo>
                    <a:cubicBezTo>
                      <a:pt x="1437" y="205491"/>
                      <a:pt x="0" y="204055"/>
                      <a:pt x="0" y="202282"/>
                    </a:cubicBezTo>
                    <a:cubicBezTo>
                      <a:pt x="0" y="202270"/>
                      <a:pt x="0" y="202257"/>
                      <a:pt x="0" y="202244"/>
                    </a:cubicBezTo>
                    <a:lnTo>
                      <a:pt x="0" y="3247"/>
                    </a:lnTo>
                    <a:cubicBezTo>
                      <a:pt x="-21" y="1475"/>
                      <a:pt x="1399" y="21"/>
                      <a:pt x="3171" y="0"/>
                    </a:cubicBezTo>
                    <a:cubicBezTo>
                      <a:pt x="3184" y="0"/>
                      <a:pt x="3196" y="0"/>
                      <a:pt x="3209" y="0"/>
                    </a:cubicBezTo>
                    <a:lnTo>
                      <a:pt x="158273" y="0"/>
                    </a:lnTo>
                    <a:cubicBezTo>
                      <a:pt x="160052" y="21"/>
                      <a:pt x="161482" y="1468"/>
                      <a:pt x="161482" y="3247"/>
                    </a:cubicBezTo>
                    <a:lnTo>
                      <a:pt x="161482" y="202244"/>
                    </a:lnTo>
                    <a:cubicBezTo>
                      <a:pt x="161482" y="204023"/>
                      <a:pt x="160052" y="205470"/>
                      <a:pt x="158273" y="205491"/>
                    </a:cubicBezTo>
                    <a:close/>
                    <a:moveTo>
                      <a:pt x="6418" y="199035"/>
                    </a:moveTo>
                    <a:lnTo>
                      <a:pt x="155026" y="199035"/>
                    </a:lnTo>
                    <a:lnTo>
                      <a:pt x="155026" y="6456"/>
                    </a:lnTo>
                    <a:lnTo>
                      <a:pt x="6418" y="6456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04" name="Google Shape;204;p7"/>
              <p:cNvSpPr/>
              <p:nvPr/>
            </p:nvSpPr>
            <p:spPr>
              <a:xfrm>
                <a:off x="5434927" y="3455643"/>
                <a:ext cx="41046" cy="34234"/>
              </a:xfrm>
              <a:custGeom>
                <a:rect b="b" l="l" r="r" t="t"/>
                <a:pathLst>
                  <a:path extrusionOk="0" h="34234" w="41046">
                    <a:moveTo>
                      <a:pt x="14702" y="34234"/>
                    </a:moveTo>
                    <a:cubicBezTo>
                      <a:pt x="13918" y="34218"/>
                      <a:pt x="13163" y="33935"/>
                      <a:pt x="12562" y="33432"/>
                    </a:cubicBezTo>
                    <a:lnTo>
                      <a:pt x="1102" y="23193"/>
                    </a:lnTo>
                    <a:cubicBezTo>
                      <a:pt x="-238" y="22023"/>
                      <a:pt x="-375" y="19987"/>
                      <a:pt x="796" y="18647"/>
                    </a:cubicBezTo>
                    <a:cubicBezTo>
                      <a:pt x="1967" y="17308"/>
                      <a:pt x="4002" y="17171"/>
                      <a:pt x="5342" y="18342"/>
                    </a:cubicBezTo>
                    <a:lnTo>
                      <a:pt x="14511" y="26402"/>
                    </a:lnTo>
                    <a:lnTo>
                      <a:pt x="35369" y="1151"/>
                    </a:lnTo>
                    <a:cubicBezTo>
                      <a:pt x="36508" y="-210"/>
                      <a:pt x="38535" y="-390"/>
                      <a:pt x="39896" y="750"/>
                    </a:cubicBezTo>
                    <a:cubicBezTo>
                      <a:pt x="41257" y="1889"/>
                      <a:pt x="41437" y="3916"/>
                      <a:pt x="40297" y="5277"/>
                    </a:cubicBezTo>
                    <a:lnTo>
                      <a:pt x="17376" y="32935"/>
                    </a:lnTo>
                    <a:cubicBezTo>
                      <a:pt x="16809" y="33584"/>
                      <a:pt x="16017" y="33994"/>
                      <a:pt x="15160" y="3408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05" name="Google Shape;205;p7"/>
              <p:cNvSpPr/>
              <p:nvPr/>
            </p:nvSpPr>
            <p:spPr>
              <a:xfrm>
                <a:off x="5488564" y="3460442"/>
                <a:ext cx="61162" cy="6494"/>
              </a:xfrm>
              <a:custGeom>
                <a:rect b="b" l="l" r="r" t="t"/>
                <a:pathLst>
                  <a:path extrusionOk="0" h="6494" w="61162">
                    <a:moveTo>
                      <a:pt x="57563" y="6476"/>
                    </a:moveTo>
                    <a:lnTo>
                      <a:pt x="2896" y="6476"/>
                    </a:lnTo>
                    <a:cubicBezTo>
                      <a:pt x="1113" y="6281"/>
                      <a:pt x="-175" y="4679"/>
                      <a:pt x="19" y="2896"/>
                    </a:cubicBezTo>
                    <a:cubicBezTo>
                      <a:pt x="184" y="1381"/>
                      <a:pt x="1381" y="184"/>
                      <a:pt x="2896" y="19"/>
                    </a:cubicBezTo>
                    <a:lnTo>
                      <a:pt x="57563" y="19"/>
                    </a:lnTo>
                    <a:cubicBezTo>
                      <a:pt x="59346" y="-175"/>
                      <a:pt x="60949" y="1113"/>
                      <a:pt x="61143" y="2896"/>
                    </a:cubicBezTo>
                    <a:cubicBezTo>
                      <a:pt x="61337" y="4679"/>
                      <a:pt x="60050" y="6281"/>
                      <a:pt x="58267" y="6476"/>
                    </a:cubicBezTo>
                    <a:cubicBezTo>
                      <a:pt x="58033" y="6501"/>
                      <a:pt x="57797" y="6501"/>
                      <a:pt x="57563" y="6476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06" name="Google Shape;206;p7"/>
              <p:cNvSpPr/>
              <p:nvPr/>
            </p:nvSpPr>
            <p:spPr>
              <a:xfrm>
                <a:off x="5488564" y="3478435"/>
                <a:ext cx="43742" cy="6494"/>
              </a:xfrm>
              <a:custGeom>
                <a:rect b="b" l="l" r="r" t="t"/>
                <a:pathLst>
                  <a:path extrusionOk="0" h="6494" w="43742">
                    <a:moveTo>
                      <a:pt x="40143" y="6476"/>
                    </a:moveTo>
                    <a:lnTo>
                      <a:pt x="2896" y="6476"/>
                    </a:lnTo>
                    <a:cubicBezTo>
                      <a:pt x="1113" y="6281"/>
                      <a:pt x="-175" y="4679"/>
                      <a:pt x="19" y="2896"/>
                    </a:cubicBezTo>
                    <a:cubicBezTo>
                      <a:pt x="184" y="1381"/>
                      <a:pt x="1381" y="184"/>
                      <a:pt x="2896" y="19"/>
                    </a:cubicBezTo>
                    <a:lnTo>
                      <a:pt x="40143" y="19"/>
                    </a:lnTo>
                    <a:cubicBezTo>
                      <a:pt x="41926" y="-175"/>
                      <a:pt x="43529" y="1113"/>
                      <a:pt x="43723" y="2896"/>
                    </a:cubicBezTo>
                    <a:cubicBezTo>
                      <a:pt x="43917" y="4679"/>
                      <a:pt x="42629" y="6281"/>
                      <a:pt x="40846" y="6476"/>
                    </a:cubicBezTo>
                    <a:cubicBezTo>
                      <a:pt x="40613" y="6501"/>
                      <a:pt x="40377" y="6501"/>
                      <a:pt x="40143" y="6476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07" name="Google Shape;207;p7"/>
              <p:cNvSpPr/>
              <p:nvPr/>
            </p:nvSpPr>
            <p:spPr>
              <a:xfrm>
                <a:off x="5488564" y="3512130"/>
                <a:ext cx="61162" cy="6494"/>
              </a:xfrm>
              <a:custGeom>
                <a:rect b="b" l="l" r="r" t="t"/>
                <a:pathLst>
                  <a:path extrusionOk="0" h="6494" w="61162">
                    <a:moveTo>
                      <a:pt x="57563" y="6476"/>
                    </a:moveTo>
                    <a:lnTo>
                      <a:pt x="2896" y="6476"/>
                    </a:lnTo>
                    <a:cubicBezTo>
                      <a:pt x="1113" y="6281"/>
                      <a:pt x="-175" y="4679"/>
                      <a:pt x="19" y="2896"/>
                    </a:cubicBezTo>
                    <a:cubicBezTo>
                      <a:pt x="184" y="1381"/>
                      <a:pt x="1381" y="184"/>
                      <a:pt x="2896" y="19"/>
                    </a:cubicBezTo>
                    <a:lnTo>
                      <a:pt x="57563" y="19"/>
                    </a:lnTo>
                    <a:cubicBezTo>
                      <a:pt x="59346" y="-175"/>
                      <a:pt x="60949" y="1113"/>
                      <a:pt x="61143" y="2896"/>
                    </a:cubicBezTo>
                    <a:cubicBezTo>
                      <a:pt x="61337" y="4679"/>
                      <a:pt x="60050" y="6281"/>
                      <a:pt x="58267" y="6476"/>
                    </a:cubicBezTo>
                    <a:cubicBezTo>
                      <a:pt x="58033" y="6501"/>
                      <a:pt x="57797" y="6501"/>
                      <a:pt x="57563" y="6476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08" name="Google Shape;208;p7"/>
              <p:cNvSpPr/>
              <p:nvPr/>
            </p:nvSpPr>
            <p:spPr>
              <a:xfrm>
                <a:off x="5488251" y="3530181"/>
                <a:ext cx="43665" cy="6418"/>
              </a:xfrm>
              <a:custGeom>
                <a:rect b="b" l="l" r="r" t="t"/>
                <a:pathLst>
                  <a:path extrusionOk="0" h="6418" w="43665">
                    <a:moveTo>
                      <a:pt x="40456" y="6418"/>
                    </a:moveTo>
                    <a:lnTo>
                      <a:pt x="3209" y="6418"/>
                    </a:lnTo>
                    <a:cubicBezTo>
                      <a:pt x="1437" y="6418"/>
                      <a:pt x="0" y="4981"/>
                      <a:pt x="0" y="3209"/>
                    </a:cubicBezTo>
                    <a:cubicBezTo>
                      <a:pt x="0" y="1437"/>
                      <a:pt x="1437" y="0"/>
                      <a:pt x="3209" y="0"/>
                    </a:cubicBezTo>
                    <a:lnTo>
                      <a:pt x="40456" y="0"/>
                    </a:lnTo>
                    <a:cubicBezTo>
                      <a:pt x="42229" y="0"/>
                      <a:pt x="43665" y="1437"/>
                      <a:pt x="43665" y="3209"/>
                    </a:cubicBezTo>
                    <a:cubicBezTo>
                      <a:pt x="43665" y="4981"/>
                      <a:pt x="42229" y="6418"/>
                      <a:pt x="40456" y="6418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09" name="Google Shape;209;p7"/>
              <p:cNvSpPr/>
              <p:nvPr/>
            </p:nvSpPr>
            <p:spPr>
              <a:xfrm>
                <a:off x="5489749" y="3564945"/>
                <a:ext cx="60459" cy="6456"/>
              </a:xfrm>
              <a:custGeom>
                <a:rect b="b" l="l" r="r" t="t"/>
                <a:pathLst>
                  <a:path extrusionOk="0" h="6456" w="60459">
                    <a:moveTo>
                      <a:pt x="57563" y="6456"/>
                    </a:moveTo>
                    <a:lnTo>
                      <a:pt x="2896" y="6456"/>
                    </a:lnTo>
                    <a:cubicBezTo>
                      <a:pt x="1113" y="6262"/>
                      <a:pt x="-175" y="4659"/>
                      <a:pt x="19" y="2876"/>
                    </a:cubicBezTo>
                    <a:cubicBezTo>
                      <a:pt x="184" y="1362"/>
                      <a:pt x="1381" y="165"/>
                      <a:pt x="2896" y="0"/>
                    </a:cubicBezTo>
                    <a:lnTo>
                      <a:pt x="57563" y="0"/>
                    </a:lnTo>
                    <a:cubicBezTo>
                      <a:pt x="59346" y="194"/>
                      <a:pt x="60634" y="1797"/>
                      <a:pt x="60440" y="3580"/>
                    </a:cubicBezTo>
                    <a:cubicBezTo>
                      <a:pt x="60275" y="5095"/>
                      <a:pt x="59079" y="6291"/>
                      <a:pt x="57563" y="6456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0" name="Google Shape;210;p7"/>
              <p:cNvSpPr/>
              <p:nvPr/>
            </p:nvSpPr>
            <p:spPr>
              <a:xfrm>
                <a:off x="5489435" y="3583091"/>
                <a:ext cx="43703" cy="6456"/>
              </a:xfrm>
              <a:custGeom>
                <a:rect b="b" l="l" r="r" t="t"/>
                <a:pathLst>
                  <a:path extrusionOk="0" h="6456" w="43703">
                    <a:moveTo>
                      <a:pt x="40456" y="6456"/>
                    </a:moveTo>
                    <a:lnTo>
                      <a:pt x="3209" y="6456"/>
                    </a:lnTo>
                    <a:cubicBezTo>
                      <a:pt x="1437" y="6456"/>
                      <a:pt x="0" y="5019"/>
                      <a:pt x="0" y="3247"/>
                    </a:cubicBezTo>
                    <a:cubicBezTo>
                      <a:pt x="0" y="1468"/>
                      <a:pt x="1431" y="21"/>
                      <a:pt x="3209" y="0"/>
                    </a:cubicBezTo>
                    <a:lnTo>
                      <a:pt x="40456" y="0"/>
                    </a:lnTo>
                    <a:cubicBezTo>
                      <a:pt x="42250" y="0"/>
                      <a:pt x="43704" y="1454"/>
                      <a:pt x="43704" y="3247"/>
                    </a:cubicBezTo>
                    <a:cubicBezTo>
                      <a:pt x="43704" y="5019"/>
                      <a:pt x="42267" y="6456"/>
                      <a:pt x="40495" y="6457"/>
                    </a:cubicBezTo>
                    <a:cubicBezTo>
                      <a:pt x="40482" y="6457"/>
                      <a:pt x="40469" y="6456"/>
                      <a:pt x="40456" y="6456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1" name="Google Shape;211;p7"/>
              <p:cNvSpPr/>
              <p:nvPr/>
            </p:nvSpPr>
            <p:spPr>
              <a:xfrm>
                <a:off x="5484928" y="3633442"/>
                <a:ext cx="13065" cy="13065"/>
              </a:xfrm>
              <a:custGeom>
                <a:rect b="b" l="l" r="r" t="t"/>
                <a:pathLst>
                  <a:path extrusionOk="0" h="13065" w="13065">
                    <a:moveTo>
                      <a:pt x="13065" y="6533"/>
                    </a:moveTo>
                    <a:cubicBezTo>
                      <a:pt x="13065" y="10140"/>
                      <a:pt x="10140" y="13065"/>
                      <a:pt x="6533" y="13065"/>
                    </a:cubicBezTo>
                    <a:cubicBezTo>
                      <a:pt x="2925" y="13065"/>
                      <a:pt x="0" y="10140"/>
                      <a:pt x="0" y="6533"/>
                    </a:cubicBezTo>
                    <a:cubicBezTo>
                      <a:pt x="0" y="2925"/>
                      <a:pt x="2925" y="0"/>
                      <a:pt x="6533" y="0"/>
                    </a:cubicBezTo>
                    <a:cubicBezTo>
                      <a:pt x="10140" y="0"/>
                      <a:pt x="13065" y="2925"/>
                      <a:pt x="13065" y="6533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grpSp>
        <p:nvGrpSpPr>
          <p:cNvPr id="212" name="Google Shape;212;p7"/>
          <p:cNvGrpSpPr/>
          <p:nvPr/>
        </p:nvGrpSpPr>
        <p:grpSpPr>
          <a:xfrm>
            <a:off x="9418252" y="2523530"/>
            <a:ext cx="1980000" cy="576000"/>
            <a:chOff x="9080612" y="2005176"/>
            <a:chExt cx="1980000" cy="576000"/>
          </a:xfrm>
        </p:grpSpPr>
        <p:sp>
          <p:nvSpPr>
            <p:cNvPr id="213" name="Google Shape;213;p7"/>
            <p:cNvSpPr/>
            <p:nvPr/>
          </p:nvSpPr>
          <p:spPr>
            <a:xfrm>
              <a:off x="9080612" y="2005176"/>
              <a:ext cx="1980000" cy="576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txBody>
            <a:bodyPr anchorCtr="0" anchor="ctr" bIns="0" lIns="57600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nl-NL" sz="1600" u="none" cap="none" strike="noStrike">
                  <a:solidFill>
                    <a:schemeClr val="lt1"/>
                  </a:solidFill>
                  <a:latin typeface="Source Sans Pro"/>
                  <a:ea typeface="Source Sans Pro"/>
                  <a:cs typeface="Source Sans Pro"/>
                  <a:sym typeface="Source Sans Pro"/>
                </a:rPr>
                <a:t>Beheren</a:t>
              </a:r>
              <a:endParaRPr/>
            </a:p>
          </p:txBody>
        </p:sp>
        <p:grpSp>
          <p:nvGrpSpPr>
            <p:cNvPr id="214" name="Google Shape;214;p7"/>
            <p:cNvGrpSpPr/>
            <p:nvPr/>
          </p:nvGrpSpPr>
          <p:grpSpPr>
            <a:xfrm>
              <a:off x="9194870" y="2143351"/>
              <a:ext cx="278155" cy="289351"/>
              <a:chOff x="5698282" y="3104377"/>
              <a:chExt cx="688574" cy="716290"/>
            </a:xfrm>
          </p:grpSpPr>
          <p:sp>
            <p:nvSpPr>
              <p:cNvPr id="215" name="Google Shape;215;p7"/>
              <p:cNvSpPr/>
              <p:nvPr/>
            </p:nvSpPr>
            <p:spPr>
              <a:xfrm>
                <a:off x="5698282" y="3204278"/>
                <a:ext cx="616273" cy="616389"/>
              </a:xfrm>
              <a:custGeom>
                <a:rect b="b" l="l" r="r" t="t"/>
                <a:pathLst>
                  <a:path extrusionOk="0" h="616389" w="616273">
                    <a:moveTo>
                      <a:pt x="489634" y="616389"/>
                    </a:moveTo>
                    <a:cubicBezTo>
                      <a:pt x="453293" y="616036"/>
                      <a:pt x="418543" y="601431"/>
                      <a:pt x="392859" y="575718"/>
                    </a:cubicBezTo>
                    <a:cubicBezTo>
                      <a:pt x="353215" y="536748"/>
                      <a:pt x="341565" y="477436"/>
                      <a:pt x="363522" y="426366"/>
                    </a:cubicBezTo>
                    <a:lnTo>
                      <a:pt x="190072" y="253392"/>
                    </a:lnTo>
                    <a:cubicBezTo>
                      <a:pt x="138895" y="275373"/>
                      <a:pt x="79474" y="263685"/>
                      <a:pt x="40434" y="223959"/>
                    </a:cubicBezTo>
                    <a:cubicBezTo>
                      <a:pt x="10862" y="194443"/>
                      <a:pt x="-3713" y="153100"/>
                      <a:pt x="810" y="111564"/>
                    </a:cubicBezTo>
                    <a:cubicBezTo>
                      <a:pt x="2290" y="98603"/>
                      <a:pt x="13997" y="89294"/>
                      <a:pt x="26958" y="90773"/>
                    </a:cubicBezTo>
                    <a:cubicBezTo>
                      <a:pt x="32275" y="91381"/>
                      <a:pt x="37227" y="93773"/>
                      <a:pt x="41006" y="97563"/>
                    </a:cubicBezTo>
                    <a:lnTo>
                      <a:pt x="103204" y="159856"/>
                    </a:lnTo>
                    <a:lnTo>
                      <a:pt x="160830" y="160999"/>
                    </a:lnTo>
                    <a:lnTo>
                      <a:pt x="159687" y="103849"/>
                    </a:lnTo>
                    <a:lnTo>
                      <a:pt x="97584" y="41175"/>
                    </a:lnTo>
                    <a:cubicBezTo>
                      <a:pt x="88293" y="31942"/>
                      <a:pt x="88244" y="16926"/>
                      <a:pt x="97476" y="7633"/>
                    </a:cubicBezTo>
                    <a:cubicBezTo>
                      <a:pt x="101268" y="3818"/>
                      <a:pt x="106243" y="1404"/>
                      <a:pt x="111586" y="789"/>
                    </a:cubicBezTo>
                    <a:cubicBezTo>
                      <a:pt x="153161" y="-3669"/>
                      <a:pt x="194518" y="10934"/>
                      <a:pt x="224076" y="40508"/>
                    </a:cubicBezTo>
                    <a:cubicBezTo>
                      <a:pt x="263680" y="79496"/>
                      <a:pt x="275358" y="138762"/>
                      <a:pt x="253509" y="189860"/>
                    </a:cubicBezTo>
                    <a:lnTo>
                      <a:pt x="426483" y="362739"/>
                    </a:lnTo>
                    <a:cubicBezTo>
                      <a:pt x="477574" y="340957"/>
                      <a:pt x="536791" y="352672"/>
                      <a:pt x="575739" y="392266"/>
                    </a:cubicBezTo>
                    <a:cubicBezTo>
                      <a:pt x="605382" y="421741"/>
                      <a:pt x="620000" y="463105"/>
                      <a:pt x="615459" y="504661"/>
                    </a:cubicBezTo>
                    <a:cubicBezTo>
                      <a:pt x="614047" y="517578"/>
                      <a:pt x="602432" y="526905"/>
                      <a:pt x="589516" y="525493"/>
                    </a:cubicBezTo>
                    <a:cubicBezTo>
                      <a:pt x="584107" y="524902"/>
                      <a:pt x="579070" y="522455"/>
                      <a:pt x="575263" y="518568"/>
                    </a:cubicBezTo>
                    <a:lnTo>
                      <a:pt x="512970" y="456369"/>
                    </a:lnTo>
                    <a:lnTo>
                      <a:pt x="455820" y="455226"/>
                    </a:lnTo>
                    <a:lnTo>
                      <a:pt x="456963" y="512376"/>
                    </a:lnTo>
                    <a:lnTo>
                      <a:pt x="519161" y="574575"/>
                    </a:lnTo>
                    <a:cubicBezTo>
                      <a:pt x="528404" y="583781"/>
                      <a:pt x="528433" y="598739"/>
                      <a:pt x="519226" y="607981"/>
                    </a:cubicBezTo>
                    <a:cubicBezTo>
                      <a:pt x="515467" y="611754"/>
                      <a:pt x="510544" y="614147"/>
                      <a:pt x="505254" y="614770"/>
                    </a:cubicBezTo>
                    <a:cubicBezTo>
                      <a:pt x="500090" y="615663"/>
                      <a:pt x="494871" y="616204"/>
                      <a:pt x="489634" y="616389"/>
                    </a:cubicBezTo>
                    <a:close/>
                    <a:moveTo>
                      <a:pt x="376095" y="416364"/>
                    </a:moveTo>
                    <a:cubicBezTo>
                      <a:pt x="379667" y="420463"/>
                      <a:pt x="380524" y="426267"/>
                      <a:pt x="378286" y="431223"/>
                    </a:cubicBezTo>
                    <a:cubicBezTo>
                      <a:pt x="358258" y="476474"/>
                      <a:pt x="368435" y="529403"/>
                      <a:pt x="403813" y="564002"/>
                    </a:cubicBezTo>
                    <a:cubicBezTo>
                      <a:pt x="429827" y="590144"/>
                      <a:pt x="466297" y="603071"/>
                      <a:pt x="502968" y="599149"/>
                    </a:cubicBezTo>
                    <a:cubicBezTo>
                      <a:pt x="505837" y="598761"/>
                      <a:pt x="508257" y="596818"/>
                      <a:pt x="509255" y="594101"/>
                    </a:cubicBezTo>
                    <a:cubicBezTo>
                      <a:pt x="509993" y="591398"/>
                      <a:pt x="509188" y="588509"/>
                      <a:pt x="507159" y="586576"/>
                    </a:cubicBezTo>
                    <a:lnTo>
                      <a:pt x="444199" y="523711"/>
                    </a:lnTo>
                    <a:cubicBezTo>
                      <a:pt x="441708" y="521156"/>
                      <a:pt x="440279" y="517753"/>
                      <a:pt x="440199" y="514186"/>
                    </a:cubicBezTo>
                    <a:lnTo>
                      <a:pt x="439056" y="453036"/>
                    </a:lnTo>
                    <a:cubicBezTo>
                      <a:pt x="439122" y="449447"/>
                      <a:pt x="440592" y="446027"/>
                      <a:pt x="443151" y="443511"/>
                    </a:cubicBezTo>
                    <a:cubicBezTo>
                      <a:pt x="445737" y="441053"/>
                      <a:pt x="449115" y="439601"/>
                      <a:pt x="452676" y="439415"/>
                    </a:cubicBezTo>
                    <a:lnTo>
                      <a:pt x="513827" y="440653"/>
                    </a:lnTo>
                    <a:cubicBezTo>
                      <a:pt x="517390" y="440659"/>
                      <a:pt x="520810" y="442061"/>
                      <a:pt x="523352" y="444558"/>
                    </a:cubicBezTo>
                    <a:lnTo>
                      <a:pt x="586312" y="507519"/>
                    </a:lnTo>
                    <a:cubicBezTo>
                      <a:pt x="589220" y="510488"/>
                      <a:pt x="593985" y="510536"/>
                      <a:pt x="596954" y="507628"/>
                    </a:cubicBezTo>
                    <a:cubicBezTo>
                      <a:pt x="598203" y="506404"/>
                      <a:pt x="598987" y="504782"/>
                      <a:pt x="599171" y="503042"/>
                    </a:cubicBezTo>
                    <a:cubicBezTo>
                      <a:pt x="603211" y="466383"/>
                      <a:pt x="590387" y="429872"/>
                      <a:pt x="564309" y="403791"/>
                    </a:cubicBezTo>
                    <a:cubicBezTo>
                      <a:pt x="529582" y="368213"/>
                      <a:pt x="476371" y="358026"/>
                      <a:pt x="430959" y="378264"/>
                    </a:cubicBezTo>
                    <a:cubicBezTo>
                      <a:pt x="425826" y="380685"/>
                      <a:pt x="419726" y="379617"/>
                      <a:pt x="415719" y="375597"/>
                    </a:cubicBezTo>
                    <a:lnTo>
                      <a:pt x="414957" y="374740"/>
                    </a:lnTo>
                    <a:lnTo>
                      <a:pt x="240936" y="200147"/>
                    </a:lnTo>
                    <a:cubicBezTo>
                      <a:pt x="236969" y="196080"/>
                      <a:pt x="235875" y="190007"/>
                      <a:pt x="238173" y="184812"/>
                    </a:cubicBezTo>
                    <a:cubicBezTo>
                      <a:pt x="258225" y="139580"/>
                      <a:pt x="248088" y="86654"/>
                      <a:pt x="212742" y="52033"/>
                    </a:cubicBezTo>
                    <a:cubicBezTo>
                      <a:pt x="186714" y="25852"/>
                      <a:pt x="150196" y="12920"/>
                      <a:pt x="113491" y="16886"/>
                    </a:cubicBezTo>
                    <a:cubicBezTo>
                      <a:pt x="110621" y="17221"/>
                      <a:pt x="108207" y="19191"/>
                      <a:pt x="107300" y="21934"/>
                    </a:cubicBezTo>
                    <a:cubicBezTo>
                      <a:pt x="106327" y="24651"/>
                      <a:pt x="106992" y="27685"/>
                      <a:pt x="109014" y="29745"/>
                    </a:cubicBezTo>
                    <a:lnTo>
                      <a:pt x="171975" y="92705"/>
                    </a:lnTo>
                    <a:cubicBezTo>
                      <a:pt x="174499" y="95238"/>
                      <a:pt x="175934" y="98655"/>
                      <a:pt x="175975" y="102230"/>
                    </a:cubicBezTo>
                    <a:lnTo>
                      <a:pt x="177213" y="163380"/>
                    </a:lnTo>
                    <a:cubicBezTo>
                      <a:pt x="177186" y="166997"/>
                      <a:pt x="175670" y="170442"/>
                      <a:pt x="173022" y="172905"/>
                    </a:cubicBezTo>
                    <a:cubicBezTo>
                      <a:pt x="170515" y="175490"/>
                      <a:pt x="167098" y="176994"/>
                      <a:pt x="163497" y="177096"/>
                    </a:cubicBezTo>
                    <a:lnTo>
                      <a:pt x="102347" y="175858"/>
                    </a:lnTo>
                    <a:cubicBezTo>
                      <a:pt x="98772" y="175817"/>
                      <a:pt x="95355" y="174382"/>
                      <a:pt x="92822" y="171858"/>
                    </a:cubicBezTo>
                    <a:lnTo>
                      <a:pt x="29862" y="108897"/>
                    </a:lnTo>
                    <a:cubicBezTo>
                      <a:pt x="26840" y="105968"/>
                      <a:pt x="22016" y="106043"/>
                      <a:pt x="19087" y="109065"/>
                    </a:cubicBezTo>
                    <a:cubicBezTo>
                      <a:pt x="17947" y="110240"/>
                      <a:pt x="17216" y="111751"/>
                      <a:pt x="17003" y="113374"/>
                    </a:cubicBezTo>
                    <a:cubicBezTo>
                      <a:pt x="13051" y="150077"/>
                      <a:pt x="25980" y="186589"/>
                      <a:pt x="52150" y="212625"/>
                    </a:cubicBezTo>
                    <a:cubicBezTo>
                      <a:pt x="86913" y="248145"/>
                      <a:pt x="140104" y="258289"/>
                      <a:pt x="185500" y="238056"/>
                    </a:cubicBezTo>
                    <a:cubicBezTo>
                      <a:pt x="190660" y="235718"/>
                      <a:pt x="196729" y="236818"/>
                      <a:pt x="200740" y="240819"/>
                    </a:cubicBezTo>
                    <a:lnTo>
                      <a:pt x="375238" y="415793"/>
                    </a:lnTo>
                    <a:lnTo>
                      <a:pt x="376000" y="416650"/>
                    </a:lnTo>
                    <a:close/>
                    <a:moveTo>
                      <a:pt x="191787" y="252630"/>
                    </a:moveTo>
                    <a:lnTo>
                      <a:pt x="191787" y="25263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6" name="Google Shape;216;p7"/>
              <p:cNvSpPr/>
              <p:nvPr/>
            </p:nvSpPr>
            <p:spPr>
              <a:xfrm>
                <a:off x="6021623" y="3104377"/>
                <a:ext cx="365233" cy="367388"/>
              </a:xfrm>
              <a:custGeom>
                <a:rect b="b" l="l" r="r" t="t"/>
                <a:pathLst>
                  <a:path extrusionOk="0" h="367388" w="365233">
                    <a:moveTo>
                      <a:pt x="155243" y="367389"/>
                    </a:moveTo>
                    <a:cubicBezTo>
                      <a:pt x="152952" y="367346"/>
                      <a:pt x="150677" y="366994"/>
                      <a:pt x="148480" y="366341"/>
                    </a:cubicBezTo>
                    <a:lnTo>
                      <a:pt x="136193" y="362722"/>
                    </a:lnTo>
                    <a:cubicBezTo>
                      <a:pt x="130573" y="361293"/>
                      <a:pt x="125049" y="359769"/>
                      <a:pt x="119524" y="358150"/>
                    </a:cubicBezTo>
                    <a:cubicBezTo>
                      <a:pt x="110533" y="356746"/>
                      <a:pt x="104382" y="348318"/>
                      <a:pt x="105786" y="339325"/>
                    </a:cubicBezTo>
                    <a:cubicBezTo>
                      <a:pt x="105977" y="338106"/>
                      <a:pt x="106304" y="336913"/>
                      <a:pt x="106761" y="335766"/>
                    </a:cubicBezTo>
                    <a:cubicBezTo>
                      <a:pt x="108666" y="328336"/>
                      <a:pt x="110761" y="320907"/>
                      <a:pt x="112857" y="313573"/>
                    </a:cubicBezTo>
                    <a:cubicBezTo>
                      <a:pt x="114000" y="309667"/>
                      <a:pt x="112857" y="309191"/>
                      <a:pt x="111809" y="308048"/>
                    </a:cubicBezTo>
                    <a:cubicBezTo>
                      <a:pt x="111090" y="307534"/>
                      <a:pt x="110475" y="306887"/>
                      <a:pt x="109999" y="306143"/>
                    </a:cubicBezTo>
                    <a:lnTo>
                      <a:pt x="109237" y="305381"/>
                    </a:lnTo>
                    <a:cubicBezTo>
                      <a:pt x="99012" y="299532"/>
                      <a:pt x="89651" y="292286"/>
                      <a:pt x="81424" y="283855"/>
                    </a:cubicBezTo>
                    <a:cubicBezTo>
                      <a:pt x="79043" y="281664"/>
                      <a:pt x="79043" y="281664"/>
                      <a:pt x="76186" y="283188"/>
                    </a:cubicBezTo>
                    <a:lnTo>
                      <a:pt x="66661" y="289284"/>
                    </a:lnTo>
                    <a:lnTo>
                      <a:pt x="55421" y="296142"/>
                    </a:lnTo>
                    <a:cubicBezTo>
                      <a:pt x="48019" y="301704"/>
                      <a:pt x="37510" y="300211"/>
                      <a:pt x="31949" y="292809"/>
                    </a:cubicBezTo>
                    <a:cubicBezTo>
                      <a:pt x="31214" y="291832"/>
                      <a:pt x="30589" y="290777"/>
                      <a:pt x="30085" y="289665"/>
                    </a:cubicBezTo>
                    <a:cubicBezTo>
                      <a:pt x="25608" y="282426"/>
                      <a:pt x="21702" y="274901"/>
                      <a:pt x="17893" y="267662"/>
                    </a:cubicBezTo>
                    <a:lnTo>
                      <a:pt x="14559" y="261185"/>
                    </a:lnTo>
                    <a:cubicBezTo>
                      <a:pt x="9941" y="253527"/>
                      <a:pt x="12406" y="243575"/>
                      <a:pt x="20065" y="238958"/>
                    </a:cubicBezTo>
                    <a:cubicBezTo>
                      <a:pt x="20320" y="238803"/>
                      <a:pt x="20581" y="238656"/>
                      <a:pt x="20845" y="238516"/>
                    </a:cubicBezTo>
                    <a:cubicBezTo>
                      <a:pt x="25893" y="235468"/>
                      <a:pt x="30942" y="232515"/>
                      <a:pt x="36085" y="229657"/>
                    </a:cubicBezTo>
                    <a:lnTo>
                      <a:pt x="42276" y="226038"/>
                    </a:lnTo>
                    <a:cubicBezTo>
                      <a:pt x="44943" y="224514"/>
                      <a:pt x="45324" y="223752"/>
                      <a:pt x="45324" y="223752"/>
                    </a:cubicBezTo>
                    <a:lnTo>
                      <a:pt x="45324" y="223752"/>
                    </a:lnTo>
                    <a:cubicBezTo>
                      <a:pt x="45544" y="222587"/>
                      <a:pt x="45544" y="221393"/>
                      <a:pt x="45324" y="220228"/>
                    </a:cubicBezTo>
                    <a:cubicBezTo>
                      <a:pt x="42047" y="208314"/>
                      <a:pt x="40412" y="196008"/>
                      <a:pt x="40467" y="183652"/>
                    </a:cubicBezTo>
                    <a:cubicBezTo>
                      <a:pt x="40467" y="180223"/>
                      <a:pt x="40467" y="180032"/>
                      <a:pt x="37228" y="179175"/>
                    </a:cubicBezTo>
                    <a:cubicBezTo>
                      <a:pt x="29989" y="177270"/>
                      <a:pt x="22750" y="175365"/>
                      <a:pt x="15416" y="173650"/>
                    </a:cubicBezTo>
                    <a:cubicBezTo>
                      <a:pt x="9954" y="172818"/>
                      <a:pt x="5124" y="169655"/>
                      <a:pt x="2176" y="164983"/>
                    </a:cubicBezTo>
                    <a:cubicBezTo>
                      <a:pt x="-347" y="160012"/>
                      <a:pt x="-692" y="154216"/>
                      <a:pt x="1224" y="148981"/>
                    </a:cubicBezTo>
                    <a:cubicBezTo>
                      <a:pt x="2843" y="143551"/>
                      <a:pt x="4272" y="138027"/>
                      <a:pt x="5700" y="132502"/>
                    </a:cubicBezTo>
                    <a:lnTo>
                      <a:pt x="7415" y="125740"/>
                    </a:lnTo>
                    <a:cubicBezTo>
                      <a:pt x="7415" y="124311"/>
                      <a:pt x="7891" y="123739"/>
                      <a:pt x="8082" y="123168"/>
                    </a:cubicBezTo>
                    <a:cubicBezTo>
                      <a:pt x="9257" y="117540"/>
                      <a:pt x="12703" y="112646"/>
                      <a:pt x="17607" y="109642"/>
                    </a:cubicBezTo>
                    <a:cubicBezTo>
                      <a:pt x="21964" y="107698"/>
                      <a:pt x="26894" y="107460"/>
                      <a:pt x="31418" y="108976"/>
                    </a:cubicBezTo>
                    <a:cubicBezTo>
                      <a:pt x="32336" y="108871"/>
                      <a:pt x="33262" y="108871"/>
                      <a:pt x="34180" y="108976"/>
                    </a:cubicBezTo>
                    <a:cubicBezTo>
                      <a:pt x="35219" y="108786"/>
                      <a:pt x="36284" y="108786"/>
                      <a:pt x="37323" y="108976"/>
                    </a:cubicBezTo>
                    <a:lnTo>
                      <a:pt x="43229" y="110595"/>
                    </a:lnTo>
                    <a:cubicBezTo>
                      <a:pt x="47515" y="111738"/>
                      <a:pt x="51706" y="112881"/>
                      <a:pt x="55897" y="113833"/>
                    </a:cubicBezTo>
                    <a:cubicBezTo>
                      <a:pt x="57326" y="113833"/>
                      <a:pt x="57707" y="113833"/>
                      <a:pt x="58564" y="112690"/>
                    </a:cubicBezTo>
                    <a:cubicBezTo>
                      <a:pt x="65341" y="100874"/>
                      <a:pt x="73705" y="90041"/>
                      <a:pt x="83424" y="80496"/>
                    </a:cubicBezTo>
                    <a:cubicBezTo>
                      <a:pt x="83424" y="80496"/>
                      <a:pt x="84472" y="79448"/>
                      <a:pt x="83424" y="77257"/>
                    </a:cubicBezTo>
                    <a:cubicBezTo>
                      <a:pt x="80662" y="72304"/>
                      <a:pt x="77805" y="67732"/>
                      <a:pt x="74947" y="62494"/>
                    </a:cubicBezTo>
                    <a:lnTo>
                      <a:pt x="71137" y="55921"/>
                    </a:lnTo>
                    <a:cubicBezTo>
                      <a:pt x="65578" y="48321"/>
                      <a:pt x="67231" y="37653"/>
                      <a:pt x="74831" y="32094"/>
                    </a:cubicBezTo>
                    <a:cubicBezTo>
                      <a:pt x="75733" y="31435"/>
                      <a:pt x="76697" y="30865"/>
                      <a:pt x="77710" y="30394"/>
                    </a:cubicBezTo>
                    <a:lnTo>
                      <a:pt x="103808" y="15345"/>
                    </a:lnTo>
                    <a:cubicBezTo>
                      <a:pt x="111655" y="10139"/>
                      <a:pt x="122235" y="12280"/>
                      <a:pt x="127441" y="20126"/>
                    </a:cubicBezTo>
                    <a:cubicBezTo>
                      <a:pt x="127862" y="20760"/>
                      <a:pt x="128241" y="21423"/>
                      <a:pt x="128573" y="22108"/>
                    </a:cubicBezTo>
                    <a:lnTo>
                      <a:pt x="133717" y="31061"/>
                    </a:lnTo>
                    <a:lnTo>
                      <a:pt x="139813" y="43539"/>
                    </a:lnTo>
                    <a:cubicBezTo>
                      <a:pt x="140350" y="44600"/>
                      <a:pt x="141057" y="45565"/>
                      <a:pt x="141908" y="46396"/>
                    </a:cubicBezTo>
                    <a:lnTo>
                      <a:pt x="141908" y="46396"/>
                    </a:lnTo>
                    <a:cubicBezTo>
                      <a:pt x="142979" y="46366"/>
                      <a:pt x="144039" y="46174"/>
                      <a:pt x="145051" y="45825"/>
                    </a:cubicBezTo>
                    <a:cubicBezTo>
                      <a:pt x="157262" y="42575"/>
                      <a:pt x="169848" y="40941"/>
                      <a:pt x="182485" y="40967"/>
                    </a:cubicBezTo>
                    <a:cubicBezTo>
                      <a:pt x="184389" y="40967"/>
                      <a:pt x="184961" y="40967"/>
                      <a:pt x="185056" y="40967"/>
                    </a:cubicBezTo>
                    <a:cubicBezTo>
                      <a:pt x="185152" y="40967"/>
                      <a:pt x="185056" y="40967"/>
                      <a:pt x="185723" y="39348"/>
                    </a:cubicBezTo>
                    <a:cubicBezTo>
                      <a:pt x="188295" y="30966"/>
                      <a:pt x="190485" y="22489"/>
                      <a:pt x="192676" y="14011"/>
                    </a:cubicBezTo>
                    <a:cubicBezTo>
                      <a:pt x="193649" y="9108"/>
                      <a:pt x="196616" y="4829"/>
                      <a:pt x="200868" y="2200"/>
                    </a:cubicBezTo>
                    <a:cubicBezTo>
                      <a:pt x="205115" y="-164"/>
                      <a:pt x="210156" y="-647"/>
                      <a:pt x="214774" y="867"/>
                    </a:cubicBezTo>
                    <a:lnTo>
                      <a:pt x="227919" y="4391"/>
                    </a:lnTo>
                    <a:lnTo>
                      <a:pt x="244778" y="8868"/>
                    </a:lnTo>
                    <a:cubicBezTo>
                      <a:pt x="253587" y="10410"/>
                      <a:pt x="259478" y="18802"/>
                      <a:pt x="257935" y="27610"/>
                    </a:cubicBezTo>
                    <a:cubicBezTo>
                      <a:pt x="257781" y="28492"/>
                      <a:pt x="257554" y="29360"/>
                      <a:pt x="257256" y="30204"/>
                    </a:cubicBezTo>
                    <a:cubicBezTo>
                      <a:pt x="255160" y="38586"/>
                      <a:pt x="252970" y="46873"/>
                      <a:pt x="250683" y="55159"/>
                    </a:cubicBezTo>
                    <a:cubicBezTo>
                      <a:pt x="249826" y="58303"/>
                      <a:pt x="249922" y="58493"/>
                      <a:pt x="252779" y="60208"/>
                    </a:cubicBezTo>
                    <a:cubicBezTo>
                      <a:pt x="263598" y="66040"/>
                      <a:pt x="273618" y="73243"/>
                      <a:pt x="282592" y="81639"/>
                    </a:cubicBezTo>
                    <a:cubicBezTo>
                      <a:pt x="285069" y="84020"/>
                      <a:pt x="285069" y="84115"/>
                      <a:pt x="288117" y="82401"/>
                    </a:cubicBezTo>
                    <a:lnTo>
                      <a:pt x="303262" y="73638"/>
                    </a:lnTo>
                    <a:lnTo>
                      <a:pt x="308691" y="70495"/>
                    </a:lnTo>
                    <a:cubicBezTo>
                      <a:pt x="315992" y="64974"/>
                      <a:pt x="326385" y="66416"/>
                      <a:pt x="331907" y="73717"/>
                    </a:cubicBezTo>
                    <a:cubicBezTo>
                      <a:pt x="332627" y="74669"/>
                      <a:pt x="333242" y="75696"/>
                      <a:pt x="333741" y="76781"/>
                    </a:cubicBezTo>
                    <a:cubicBezTo>
                      <a:pt x="339012" y="85544"/>
                      <a:pt x="344155" y="94402"/>
                      <a:pt x="349172" y="103356"/>
                    </a:cubicBezTo>
                    <a:cubicBezTo>
                      <a:pt x="354445" y="110838"/>
                      <a:pt x="352655" y="121177"/>
                      <a:pt x="345173" y="126451"/>
                    </a:cubicBezTo>
                    <a:cubicBezTo>
                      <a:pt x="344305" y="127064"/>
                      <a:pt x="343379" y="127590"/>
                      <a:pt x="342409" y="128026"/>
                    </a:cubicBezTo>
                    <a:lnTo>
                      <a:pt x="332884" y="133645"/>
                    </a:lnTo>
                    <a:lnTo>
                      <a:pt x="322026" y="139837"/>
                    </a:lnTo>
                    <a:cubicBezTo>
                      <a:pt x="318883" y="141742"/>
                      <a:pt x="318787" y="141837"/>
                      <a:pt x="319740" y="145456"/>
                    </a:cubicBezTo>
                    <a:cubicBezTo>
                      <a:pt x="322966" y="157510"/>
                      <a:pt x="324599" y="169935"/>
                      <a:pt x="324598" y="182413"/>
                    </a:cubicBezTo>
                    <a:cubicBezTo>
                      <a:pt x="324598" y="185176"/>
                      <a:pt x="324598" y="185747"/>
                      <a:pt x="328408" y="186700"/>
                    </a:cubicBezTo>
                    <a:cubicBezTo>
                      <a:pt x="336408" y="188605"/>
                      <a:pt x="344314" y="190700"/>
                      <a:pt x="352220" y="193081"/>
                    </a:cubicBezTo>
                    <a:cubicBezTo>
                      <a:pt x="360814" y="194628"/>
                      <a:pt x="366528" y="202849"/>
                      <a:pt x="364981" y="211444"/>
                    </a:cubicBezTo>
                    <a:cubicBezTo>
                      <a:pt x="364828" y="212292"/>
                      <a:pt x="364606" y="213128"/>
                      <a:pt x="364317" y="213941"/>
                    </a:cubicBezTo>
                    <a:cubicBezTo>
                      <a:pt x="361650" y="224895"/>
                      <a:pt x="358792" y="235753"/>
                      <a:pt x="355744" y="246612"/>
                    </a:cubicBezTo>
                    <a:lnTo>
                      <a:pt x="355744" y="246612"/>
                    </a:lnTo>
                    <a:cubicBezTo>
                      <a:pt x="353285" y="255646"/>
                      <a:pt x="343967" y="260977"/>
                      <a:pt x="334931" y="258517"/>
                    </a:cubicBezTo>
                    <a:cubicBezTo>
                      <a:pt x="334432" y="258381"/>
                      <a:pt x="333941" y="258223"/>
                      <a:pt x="333456" y="258042"/>
                    </a:cubicBezTo>
                    <a:lnTo>
                      <a:pt x="332218" y="258042"/>
                    </a:lnTo>
                    <a:cubicBezTo>
                      <a:pt x="324407" y="255946"/>
                      <a:pt x="316692" y="253756"/>
                      <a:pt x="308881" y="251946"/>
                    </a:cubicBezTo>
                    <a:cubicBezTo>
                      <a:pt x="307167" y="251946"/>
                      <a:pt x="306881" y="251470"/>
                      <a:pt x="305738" y="253565"/>
                    </a:cubicBezTo>
                    <a:cubicBezTo>
                      <a:pt x="299488" y="264787"/>
                      <a:pt x="291696" y="275078"/>
                      <a:pt x="282592" y="284140"/>
                    </a:cubicBezTo>
                    <a:cubicBezTo>
                      <a:pt x="280306" y="286426"/>
                      <a:pt x="280402" y="286617"/>
                      <a:pt x="281735" y="288903"/>
                    </a:cubicBezTo>
                    <a:lnTo>
                      <a:pt x="288022" y="299857"/>
                    </a:lnTo>
                    <a:cubicBezTo>
                      <a:pt x="290117" y="303476"/>
                      <a:pt x="292308" y="307096"/>
                      <a:pt x="294308" y="310810"/>
                    </a:cubicBezTo>
                    <a:cubicBezTo>
                      <a:pt x="299438" y="318328"/>
                      <a:pt x="297504" y="328579"/>
                      <a:pt x="289987" y="333710"/>
                    </a:cubicBezTo>
                    <a:cubicBezTo>
                      <a:pt x="289388" y="334119"/>
                      <a:pt x="288764" y="334487"/>
                      <a:pt x="288117" y="334813"/>
                    </a:cubicBezTo>
                    <a:cubicBezTo>
                      <a:pt x="278592" y="340147"/>
                      <a:pt x="269924" y="345481"/>
                      <a:pt x="260685" y="350720"/>
                    </a:cubicBezTo>
                    <a:cubicBezTo>
                      <a:pt x="252886" y="355710"/>
                      <a:pt x="242519" y="353433"/>
                      <a:pt x="237529" y="345634"/>
                    </a:cubicBezTo>
                    <a:cubicBezTo>
                      <a:pt x="237222" y="345154"/>
                      <a:pt x="236939" y="344658"/>
                      <a:pt x="236682" y="344148"/>
                    </a:cubicBezTo>
                    <a:lnTo>
                      <a:pt x="230967" y="334623"/>
                    </a:lnTo>
                    <a:lnTo>
                      <a:pt x="224490" y="323479"/>
                    </a:lnTo>
                    <a:cubicBezTo>
                      <a:pt x="223061" y="321097"/>
                      <a:pt x="222394" y="320621"/>
                      <a:pt x="222299" y="320621"/>
                    </a:cubicBezTo>
                    <a:lnTo>
                      <a:pt x="222299" y="320621"/>
                    </a:lnTo>
                    <a:cubicBezTo>
                      <a:pt x="221194" y="320622"/>
                      <a:pt x="220099" y="320816"/>
                      <a:pt x="219060" y="321193"/>
                    </a:cubicBezTo>
                    <a:cubicBezTo>
                      <a:pt x="206964" y="324356"/>
                      <a:pt x="194512" y="325956"/>
                      <a:pt x="182008" y="325955"/>
                    </a:cubicBezTo>
                    <a:cubicBezTo>
                      <a:pt x="179151" y="325955"/>
                      <a:pt x="178770" y="325955"/>
                      <a:pt x="177817" y="329575"/>
                    </a:cubicBezTo>
                    <a:lnTo>
                      <a:pt x="175722" y="337195"/>
                    </a:lnTo>
                    <a:cubicBezTo>
                      <a:pt x="174198" y="342814"/>
                      <a:pt x="172674" y="348434"/>
                      <a:pt x="171055" y="354054"/>
                    </a:cubicBezTo>
                    <a:cubicBezTo>
                      <a:pt x="169679" y="361724"/>
                      <a:pt x="163035" y="367328"/>
                      <a:pt x="155243" y="367389"/>
                    </a:cubicBezTo>
                    <a:close/>
                    <a:moveTo>
                      <a:pt x="122191" y="342433"/>
                    </a:moveTo>
                    <a:lnTo>
                      <a:pt x="124382" y="343100"/>
                    </a:lnTo>
                    <a:cubicBezTo>
                      <a:pt x="129716" y="344719"/>
                      <a:pt x="135145" y="346148"/>
                      <a:pt x="140574" y="347577"/>
                    </a:cubicBezTo>
                    <a:lnTo>
                      <a:pt x="152862" y="350911"/>
                    </a:lnTo>
                    <a:lnTo>
                      <a:pt x="155148" y="350911"/>
                    </a:lnTo>
                    <a:cubicBezTo>
                      <a:pt x="155431" y="350332"/>
                      <a:pt x="155654" y="349725"/>
                      <a:pt x="155814" y="349101"/>
                    </a:cubicBezTo>
                    <a:cubicBezTo>
                      <a:pt x="157434" y="343576"/>
                      <a:pt x="158862" y="338147"/>
                      <a:pt x="160387" y="332623"/>
                    </a:cubicBezTo>
                    <a:lnTo>
                      <a:pt x="162482" y="324907"/>
                    </a:lnTo>
                    <a:cubicBezTo>
                      <a:pt x="164314" y="315637"/>
                      <a:pt x="172664" y="309109"/>
                      <a:pt x="182104" y="309572"/>
                    </a:cubicBezTo>
                    <a:lnTo>
                      <a:pt x="182961" y="309572"/>
                    </a:lnTo>
                    <a:cubicBezTo>
                      <a:pt x="193806" y="309524"/>
                      <a:pt x="204599" y="308051"/>
                      <a:pt x="215060" y="305191"/>
                    </a:cubicBezTo>
                    <a:cubicBezTo>
                      <a:pt x="224160" y="301686"/>
                      <a:pt x="234418" y="305856"/>
                      <a:pt x="238491" y="314716"/>
                    </a:cubicBezTo>
                    <a:cubicBezTo>
                      <a:pt x="240778" y="318526"/>
                      <a:pt x="242873" y="322240"/>
                      <a:pt x="245064" y="326050"/>
                    </a:cubicBezTo>
                    <a:lnTo>
                      <a:pt x="250683" y="335575"/>
                    </a:lnTo>
                    <a:cubicBezTo>
                      <a:pt x="250986" y="336055"/>
                      <a:pt x="251338" y="336501"/>
                      <a:pt x="251731" y="336909"/>
                    </a:cubicBezTo>
                    <a:lnTo>
                      <a:pt x="252970" y="336337"/>
                    </a:lnTo>
                    <a:cubicBezTo>
                      <a:pt x="262495" y="331194"/>
                      <a:pt x="271067" y="325955"/>
                      <a:pt x="280116" y="320526"/>
                    </a:cubicBezTo>
                    <a:cubicBezTo>
                      <a:pt x="280547" y="320356"/>
                      <a:pt x="280937" y="320096"/>
                      <a:pt x="281259" y="319764"/>
                    </a:cubicBezTo>
                    <a:lnTo>
                      <a:pt x="280592" y="318335"/>
                    </a:lnTo>
                    <a:lnTo>
                      <a:pt x="274306" y="307572"/>
                    </a:lnTo>
                    <a:lnTo>
                      <a:pt x="267924" y="296428"/>
                    </a:lnTo>
                    <a:cubicBezTo>
                      <a:pt x="262915" y="288743"/>
                      <a:pt x="264337" y="278541"/>
                      <a:pt x="271258" y="272520"/>
                    </a:cubicBezTo>
                    <a:cubicBezTo>
                      <a:pt x="279315" y="264540"/>
                      <a:pt x="286208" y="255465"/>
                      <a:pt x="291736" y="245564"/>
                    </a:cubicBezTo>
                    <a:cubicBezTo>
                      <a:pt x="295426" y="237666"/>
                      <a:pt x="304314" y="233627"/>
                      <a:pt x="312691" y="236039"/>
                    </a:cubicBezTo>
                    <a:cubicBezTo>
                      <a:pt x="320692" y="237849"/>
                      <a:pt x="328693" y="240040"/>
                      <a:pt x="336599" y="242230"/>
                    </a:cubicBezTo>
                    <a:lnTo>
                      <a:pt x="337933" y="242230"/>
                    </a:lnTo>
                    <a:cubicBezTo>
                      <a:pt x="338741" y="242463"/>
                      <a:pt x="339600" y="242463"/>
                      <a:pt x="340409" y="242230"/>
                    </a:cubicBezTo>
                    <a:lnTo>
                      <a:pt x="348220" y="243945"/>
                    </a:lnTo>
                    <a:lnTo>
                      <a:pt x="340504" y="241754"/>
                    </a:lnTo>
                    <a:cubicBezTo>
                      <a:pt x="343457" y="231181"/>
                      <a:pt x="346314" y="220418"/>
                      <a:pt x="348886" y="209655"/>
                    </a:cubicBezTo>
                    <a:cubicBezTo>
                      <a:pt x="348910" y="209243"/>
                      <a:pt x="348910" y="208829"/>
                      <a:pt x="348886" y="208417"/>
                    </a:cubicBezTo>
                    <a:lnTo>
                      <a:pt x="347553" y="208417"/>
                    </a:lnTo>
                    <a:cubicBezTo>
                      <a:pt x="339933" y="206131"/>
                      <a:pt x="332218" y="204226"/>
                      <a:pt x="324502" y="202321"/>
                    </a:cubicBezTo>
                    <a:cubicBezTo>
                      <a:pt x="314851" y="200773"/>
                      <a:pt x="307937" y="192172"/>
                      <a:pt x="308500" y="182413"/>
                    </a:cubicBezTo>
                    <a:cubicBezTo>
                      <a:pt x="308468" y="171316"/>
                      <a:pt x="306995" y="160270"/>
                      <a:pt x="304119" y="149552"/>
                    </a:cubicBezTo>
                    <a:cubicBezTo>
                      <a:pt x="300846" y="140429"/>
                      <a:pt x="304946" y="130302"/>
                      <a:pt x="313644" y="126025"/>
                    </a:cubicBezTo>
                    <a:lnTo>
                      <a:pt x="324693" y="119739"/>
                    </a:lnTo>
                    <a:lnTo>
                      <a:pt x="334218" y="114214"/>
                    </a:lnTo>
                    <a:cubicBezTo>
                      <a:pt x="334833" y="113867"/>
                      <a:pt x="335408" y="113451"/>
                      <a:pt x="335932" y="112976"/>
                    </a:cubicBezTo>
                    <a:cubicBezTo>
                      <a:pt x="335709" y="112423"/>
                      <a:pt x="335455" y="111882"/>
                      <a:pt x="335170" y="111357"/>
                    </a:cubicBezTo>
                    <a:cubicBezTo>
                      <a:pt x="330122" y="102594"/>
                      <a:pt x="325074" y="93736"/>
                      <a:pt x="319835" y="85068"/>
                    </a:cubicBezTo>
                    <a:cubicBezTo>
                      <a:pt x="319549" y="84467"/>
                      <a:pt x="319163" y="83919"/>
                      <a:pt x="318692" y="83449"/>
                    </a:cubicBezTo>
                    <a:cubicBezTo>
                      <a:pt x="317973" y="83754"/>
                      <a:pt x="317273" y="84105"/>
                      <a:pt x="316597" y="84496"/>
                    </a:cubicBezTo>
                    <a:lnTo>
                      <a:pt x="311262" y="87640"/>
                    </a:lnTo>
                    <a:lnTo>
                      <a:pt x="295927" y="96498"/>
                    </a:lnTo>
                    <a:cubicBezTo>
                      <a:pt x="287972" y="101689"/>
                      <a:pt x="277408" y="100227"/>
                      <a:pt x="271162" y="93069"/>
                    </a:cubicBezTo>
                    <a:cubicBezTo>
                      <a:pt x="263312" y="85254"/>
                      <a:pt x="254474" y="78498"/>
                      <a:pt x="244873" y="72971"/>
                    </a:cubicBezTo>
                    <a:cubicBezTo>
                      <a:pt x="236365" y="68716"/>
                      <a:pt x="232298" y="58837"/>
                      <a:pt x="235348" y="49825"/>
                    </a:cubicBezTo>
                    <a:cubicBezTo>
                      <a:pt x="237634" y="41634"/>
                      <a:pt x="239825" y="33442"/>
                      <a:pt x="241825" y="25156"/>
                    </a:cubicBezTo>
                    <a:cubicBezTo>
                      <a:pt x="241881" y="24681"/>
                      <a:pt x="241881" y="24201"/>
                      <a:pt x="241825" y="23727"/>
                    </a:cubicBezTo>
                    <a:lnTo>
                      <a:pt x="240968" y="23536"/>
                    </a:lnTo>
                    <a:lnTo>
                      <a:pt x="224299" y="19060"/>
                    </a:lnTo>
                    <a:lnTo>
                      <a:pt x="211060" y="15535"/>
                    </a:lnTo>
                    <a:cubicBezTo>
                      <a:pt x="210491" y="15460"/>
                      <a:pt x="209914" y="15460"/>
                      <a:pt x="209345" y="15535"/>
                    </a:cubicBezTo>
                    <a:cubicBezTo>
                      <a:pt x="209345" y="15535"/>
                      <a:pt x="209345" y="16107"/>
                      <a:pt x="208678" y="17440"/>
                    </a:cubicBezTo>
                    <a:cubicBezTo>
                      <a:pt x="206487" y="26108"/>
                      <a:pt x="204202" y="34871"/>
                      <a:pt x="201535" y="43444"/>
                    </a:cubicBezTo>
                    <a:cubicBezTo>
                      <a:pt x="199500" y="51833"/>
                      <a:pt x="191659" y="57491"/>
                      <a:pt x="183056" y="56779"/>
                    </a:cubicBezTo>
                    <a:cubicBezTo>
                      <a:pt x="171832" y="56782"/>
                      <a:pt x="160656" y="58255"/>
                      <a:pt x="149814" y="61160"/>
                    </a:cubicBezTo>
                    <a:cubicBezTo>
                      <a:pt x="140686" y="64777"/>
                      <a:pt x="130328" y="60583"/>
                      <a:pt x="126287" y="51635"/>
                    </a:cubicBezTo>
                    <a:cubicBezTo>
                      <a:pt x="123906" y="47730"/>
                      <a:pt x="121620" y="43729"/>
                      <a:pt x="119334" y="39824"/>
                    </a:cubicBezTo>
                    <a:lnTo>
                      <a:pt x="114286" y="30966"/>
                    </a:lnTo>
                    <a:cubicBezTo>
                      <a:pt x="113969" y="30358"/>
                      <a:pt x="113551" y="29811"/>
                      <a:pt x="113047" y="29347"/>
                    </a:cubicBezTo>
                    <a:cubicBezTo>
                      <a:pt x="112471" y="29515"/>
                      <a:pt x="111925" y="29772"/>
                      <a:pt x="111428" y="30109"/>
                    </a:cubicBezTo>
                    <a:lnTo>
                      <a:pt x="85425" y="45063"/>
                    </a:lnTo>
                    <a:cubicBezTo>
                      <a:pt x="84728" y="45407"/>
                      <a:pt x="84111" y="45894"/>
                      <a:pt x="83615" y="46492"/>
                    </a:cubicBezTo>
                    <a:cubicBezTo>
                      <a:pt x="83926" y="47239"/>
                      <a:pt x="84276" y="47971"/>
                      <a:pt x="84663" y="48682"/>
                    </a:cubicBezTo>
                    <a:lnTo>
                      <a:pt x="88473" y="55159"/>
                    </a:lnTo>
                    <a:lnTo>
                      <a:pt x="97141" y="70209"/>
                    </a:lnTo>
                    <a:cubicBezTo>
                      <a:pt x="101730" y="77428"/>
                      <a:pt x="100572" y="86884"/>
                      <a:pt x="94378" y="92783"/>
                    </a:cubicBezTo>
                    <a:cubicBezTo>
                      <a:pt x="85723" y="101261"/>
                      <a:pt x="78257" y="110874"/>
                      <a:pt x="72185" y="121358"/>
                    </a:cubicBezTo>
                    <a:cubicBezTo>
                      <a:pt x="68270" y="128568"/>
                      <a:pt x="59898" y="132122"/>
                      <a:pt x="51992" y="129931"/>
                    </a:cubicBezTo>
                    <a:lnTo>
                      <a:pt x="38943" y="126597"/>
                    </a:lnTo>
                    <a:lnTo>
                      <a:pt x="34561" y="125454"/>
                    </a:lnTo>
                    <a:lnTo>
                      <a:pt x="31894" y="125454"/>
                    </a:lnTo>
                    <a:cubicBezTo>
                      <a:pt x="30672" y="125739"/>
                      <a:pt x="29402" y="125739"/>
                      <a:pt x="28180" y="125454"/>
                    </a:cubicBezTo>
                    <a:cubicBezTo>
                      <a:pt x="26882" y="125000"/>
                      <a:pt x="25542" y="124680"/>
                      <a:pt x="24179" y="124501"/>
                    </a:cubicBezTo>
                    <a:cubicBezTo>
                      <a:pt x="24179" y="124501"/>
                      <a:pt x="23703" y="125835"/>
                      <a:pt x="23036" y="128216"/>
                    </a:cubicBezTo>
                    <a:lnTo>
                      <a:pt x="20750" y="137074"/>
                    </a:lnTo>
                    <a:cubicBezTo>
                      <a:pt x="19321" y="142789"/>
                      <a:pt x="17893" y="148409"/>
                      <a:pt x="16178" y="154029"/>
                    </a:cubicBezTo>
                    <a:cubicBezTo>
                      <a:pt x="15937" y="155191"/>
                      <a:pt x="15937" y="156391"/>
                      <a:pt x="16178" y="157553"/>
                    </a:cubicBezTo>
                    <a:cubicBezTo>
                      <a:pt x="17124" y="157981"/>
                      <a:pt x="18113" y="158300"/>
                      <a:pt x="19131" y="158506"/>
                    </a:cubicBezTo>
                    <a:cubicBezTo>
                      <a:pt x="26656" y="160315"/>
                      <a:pt x="34085" y="162220"/>
                      <a:pt x="41515" y="164316"/>
                    </a:cubicBezTo>
                    <a:cubicBezTo>
                      <a:pt x="50860" y="166294"/>
                      <a:pt x="57296" y="174889"/>
                      <a:pt x="56564" y="184414"/>
                    </a:cubicBezTo>
                    <a:cubicBezTo>
                      <a:pt x="56291" y="195092"/>
                      <a:pt x="57443" y="205759"/>
                      <a:pt x="59993" y="216132"/>
                    </a:cubicBezTo>
                    <a:cubicBezTo>
                      <a:pt x="63379" y="225310"/>
                      <a:pt x="59262" y="235562"/>
                      <a:pt x="50468" y="239849"/>
                    </a:cubicBezTo>
                    <a:lnTo>
                      <a:pt x="43800" y="243564"/>
                    </a:lnTo>
                    <a:cubicBezTo>
                      <a:pt x="38847" y="246421"/>
                      <a:pt x="34275" y="249279"/>
                      <a:pt x="28846" y="252327"/>
                    </a:cubicBezTo>
                    <a:cubicBezTo>
                      <a:pt x="28543" y="252441"/>
                      <a:pt x="28280" y="252639"/>
                      <a:pt x="28084" y="252898"/>
                    </a:cubicBezTo>
                    <a:lnTo>
                      <a:pt x="28084" y="253660"/>
                    </a:lnTo>
                    <a:lnTo>
                      <a:pt x="31513" y="260233"/>
                    </a:lnTo>
                    <a:cubicBezTo>
                      <a:pt x="35133" y="267281"/>
                      <a:pt x="38943" y="274520"/>
                      <a:pt x="43039" y="281188"/>
                    </a:cubicBezTo>
                    <a:cubicBezTo>
                      <a:pt x="43496" y="281975"/>
                      <a:pt x="44039" y="282710"/>
                      <a:pt x="44658" y="283378"/>
                    </a:cubicBezTo>
                    <a:lnTo>
                      <a:pt x="46658" y="282235"/>
                    </a:lnTo>
                    <a:cubicBezTo>
                      <a:pt x="50277" y="280140"/>
                      <a:pt x="53897" y="277854"/>
                      <a:pt x="57517" y="275663"/>
                    </a:cubicBezTo>
                    <a:lnTo>
                      <a:pt x="67613" y="269377"/>
                    </a:lnTo>
                    <a:cubicBezTo>
                      <a:pt x="75461" y="264227"/>
                      <a:pt x="85889" y="265561"/>
                      <a:pt x="92188" y="272520"/>
                    </a:cubicBezTo>
                    <a:cubicBezTo>
                      <a:pt x="99693" y="280032"/>
                      <a:pt x="108223" y="286445"/>
                      <a:pt x="117524" y="291570"/>
                    </a:cubicBezTo>
                    <a:cubicBezTo>
                      <a:pt x="118562" y="292056"/>
                      <a:pt x="119451" y="292813"/>
                      <a:pt x="120096" y="293761"/>
                    </a:cubicBezTo>
                    <a:cubicBezTo>
                      <a:pt x="120823" y="294296"/>
                      <a:pt x="121465" y="294938"/>
                      <a:pt x="122001" y="295666"/>
                    </a:cubicBezTo>
                    <a:cubicBezTo>
                      <a:pt x="128586" y="300910"/>
                      <a:pt x="130950" y="309856"/>
                      <a:pt x="127811" y="317668"/>
                    </a:cubicBezTo>
                    <a:cubicBezTo>
                      <a:pt x="125811" y="324812"/>
                      <a:pt x="123715" y="332051"/>
                      <a:pt x="121906" y="339385"/>
                    </a:cubicBezTo>
                    <a:cubicBezTo>
                      <a:pt x="122001" y="340909"/>
                      <a:pt x="121906" y="341671"/>
                      <a:pt x="121810" y="342052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7" name="Google Shape;217;p7"/>
              <p:cNvSpPr/>
              <p:nvPr/>
            </p:nvSpPr>
            <p:spPr>
              <a:xfrm>
                <a:off x="6116250" y="3199867"/>
                <a:ext cx="172185" cy="172745"/>
              </a:xfrm>
              <a:custGeom>
                <a:rect b="b" l="l" r="r" t="t"/>
                <a:pathLst>
                  <a:path extrusionOk="0" h="172745" w="172185">
                    <a:moveTo>
                      <a:pt x="85286" y="172554"/>
                    </a:moveTo>
                    <a:cubicBezTo>
                      <a:pt x="74906" y="172670"/>
                      <a:pt x="64598" y="170828"/>
                      <a:pt x="54901" y="167124"/>
                    </a:cubicBezTo>
                    <a:cubicBezTo>
                      <a:pt x="33611" y="158772"/>
                      <a:pt x="16490" y="142337"/>
                      <a:pt x="7276" y="121404"/>
                    </a:cubicBezTo>
                    <a:cubicBezTo>
                      <a:pt x="-1976" y="100592"/>
                      <a:pt x="-2422" y="76924"/>
                      <a:pt x="6038" y="55777"/>
                    </a:cubicBezTo>
                    <a:cubicBezTo>
                      <a:pt x="14504" y="33851"/>
                      <a:pt x="31424" y="16245"/>
                      <a:pt x="52996" y="6914"/>
                    </a:cubicBezTo>
                    <a:cubicBezTo>
                      <a:pt x="73608" y="-1998"/>
                      <a:pt x="96925" y="-2306"/>
                      <a:pt x="117766" y="6057"/>
                    </a:cubicBezTo>
                    <a:cubicBezTo>
                      <a:pt x="139308" y="14571"/>
                      <a:pt x="156486" y="31441"/>
                      <a:pt x="165391" y="52824"/>
                    </a:cubicBezTo>
                    <a:cubicBezTo>
                      <a:pt x="183909" y="96798"/>
                      <a:pt x="163274" y="147456"/>
                      <a:pt x="119301" y="165974"/>
                    </a:cubicBezTo>
                    <a:cubicBezTo>
                      <a:pt x="108536" y="170507"/>
                      <a:pt x="96965" y="172810"/>
                      <a:pt x="85286" y="172744"/>
                    </a:cubicBezTo>
                    <a:close/>
                    <a:moveTo>
                      <a:pt x="86238" y="15867"/>
                    </a:moveTo>
                    <a:cubicBezTo>
                      <a:pt x="76965" y="15894"/>
                      <a:pt x="67794" y="17806"/>
                      <a:pt x="59283" y="21487"/>
                    </a:cubicBezTo>
                    <a:cubicBezTo>
                      <a:pt x="41762" y="29169"/>
                      <a:pt x="28043" y="43539"/>
                      <a:pt x="21183" y="61397"/>
                    </a:cubicBezTo>
                    <a:cubicBezTo>
                      <a:pt x="14414" y="78596"/>
                      <a:pt x="14895" y="97802"/>
                      <a:pt x="22516" y="114642"/>
                    </a:cubicBezTo>
                    <a:cubicBezTo>
                      <a:pt x="37927" y="150045"/>
                      <a:pt x="79120" y="166252"/>
                      <a:pt x="114524" y="150841"/>
                    </a:cubicBezTo>
                    <a:cubicBezTo>
                      <a:pt x="130732" y="143784"/>
                      <a:pt x="143666" y="130850"/>
                      <a:pt x="150723" y="114642"/>
                    </a:cubicBezTo>
                    <a:lnTo>
                      <a:pt x="150723" y="114642"/>
                    </a:lnTo>
                    <a:cubicBezTo>
                      <a:pt x="158195" y="96853"/>
                      <a:pt x="158195" y="76805"/>
                      <a:pt x="150723" y="59016"/>
                    </a:cubicBezTo>
                    <a:cubicBezTo>
                      <a:pt x="139860" y="33087"/>
                      <a:pt x="114541" y="16169"/>
                      <a:pt x="86429" y="16058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grpSp>
        <p:nvGrpSpPr>
          <p:cNvPr id="218" name="Google Shape;218;p7"/>
          <p:cNvGrpSpPr/>
          <p:nvPr/>
        </p:nvGrpSpPr>
        <p:grpSpPr>
          <a:xfrm>
            <a:off x="9418252" y="4464270"/>
            <a:ext cx="1980000" cy="576000"/>
            <a:chOff x="9080612" y="4478051"/>
            <a:chExt cx="1980000" cy="576000"/>
          </a:xfrm>
        </p:grpSpPr>
        <p:sp>
          <p:nvSpPr>
            <p:cNvPr id="219" name="Google Shape;219;p7"/>
            <p:cNvSpPr/>
            <p:nvPr/>
          </p:nvSpPr>
          <p:spPr>
            <a:xfrm>
              <a:off x="9080612" y="4478051"/>
              <a:ext cx="1980000" cy="5760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0" lIns="57600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nl-NL" sz="1600" u="none" cap="none" strike="noStrike">
                  <a:solidFill>
                    <a:schemeClr val="lt1"/>
                  </a:solidFill>
                  <a:latin typeface="Source Sans Pro"/>
                  <a:ea typeface="Source Sans Pro"/>
                  <a:cs typeface="Source Sans Pro"/>
                  <a:sym typeface="Source Sans Pro"/>
                </a:rPr>
                <a:t>Kwalificeren</a:t>
              </a:r>
              <a:endParaRPr/>
            </a:p>
          </p:txBody>
        </p:sp>
        <p:grpSp>
          <p:nvGrpSpPr>
            <p:cNvPr id="220" name="Google Shape;220;p7"/>
            <p:cNvGrpSpPr/>
            <p:nvPr/>
          </p:nvGrpSpPr>
          <p:grpSpPr>
            <a:xfrm>
              <a:off x="9250613" y="4624892"/>
              <a:ext cx="227157" cy="307020"/>
              <a:chOff x="9250613" y="4624892"/>
              <a:chExt cx="227157" cy="307020"/>
            </a:xfrm>
          </p:grpSpPr>
          <p:sp>
            <p:nvSpPr>
              <p:cNvPr id="221" name="Google Shape;221;p7"/>
              <p:cNvSpPr/>
              <p:nvPr/>
            </p:nvSpPr>
            <p:spPr>
              <a:xfrm>
                <a:off x="9297751" y="4690743"/>
                <a:ext cx="116892" cy="6523"/>
              </a:xfrm>
              <a:custGeom>
                <a:rect b="b" l="l" r="r" t="t"/>
                <a:pathLst>
                  <a:path extrusionOk="0" h="6523" w="116892">
                    <a:moveTo>
                      <a:pt x="2926" y="6369"/>
                    </a:moveTo>
                    <a:lnTo>
                      <a:pt x="114401" y="6369"/>
                    </a:lnTo>
                    <a:cubicBezTo>
                      <a:pt x="116160" y="5933"/>
                      <a:pt x="117232" y="4153"/>
                      <a:pt x="116796" y="2395"/>
                    </a:cubicBezTo>
                    <a:cubicBezTo>
                      <a:pt x="116503" y="1214"/>
                      <a:pt x="115581" y="293"/>
                      <a:pt x="114401" y="0"/>
                    </a:cubicBezTo>
                    <a:lnTo>
                      <a:pt x="2926" y="0"/>
                    </a:lnTo>
                    <a:cubicBezTo>
                      <a:pt x="1124" y="196"/>
                      <a:pt x="-177" y="1816"/>
                      <a:pt x="20" y="3617"/>
                    </a:cubicBezTo>
                    <a:cubicBezTo>
                      <a:pt x="186" y="5148"/>
                      <a:pt x="1395" y="6357"/>
                      <a:pt x="2926" y="6523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2" name="Google Shape;222;p7"/>
              <p:cNvSpPr/>
              <p:nvPr/>
            </p:nvSpPr>
            <p:spPr>
              <a:xfrm>
                <a:off x="9297751" y="4708749"/>
                <a:ext cx="100436" cy="6562"/>
              </a:xfrm>
              <a:custGeom>
                <a:rect b="b" l="l" r="r" t="t"/>
                <a:pathLst>
                  <a:path extrusionOk="0" h="6562" w="100436">
                    <a:moveTo>
                      <a:pt x="2926" y="6543"/>
                    </a:moveTo>
                    <a:lnTo>
                      <a:pt x="96800" y="6543"/>
                    </a:lnTo>
                    <a:cubicBezTo>
                      <a:pt x="98601" y="6739"/>
                      <a:pt x="100220" y="5438"/>
                      <a:pt x="100417" y="3637"/>
                    </a:cubicBezTo>
                    <a:cubicBezTo>
                      <a:pt x="100613" y="1835"/>
                      <a:pt x="99312" y="215"/>
                      <a:pt x="97510" y="19"/>
                    </a:cubicBezTo>
                    <a:cubicBezTo>
                      <a:pt x="97274" y="-6"/>
                      <a:pt x="97036" y="-6"/>
                      <a:pt x="96800" y="19"/>
                    </a:cubicBezTo>
                    <a:lnTo>
                      <a:pt x="2926" y="19"/>
                    </a:lnTo>
                    <a:cubicBezTo>
                      <a:pt x="1124" y="215"/>
                      <a:pt x="-177" y="1835"/>
                      <a:pt x="20" y="3637"/>
                    </a:cubicBezTo>
                    <a:cubicBezTo>
                      <a:pt x="186" y="5167"/>
                      <a:pt x="1395" y="6376"/>
                      <a:pt x="2926" y="6543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3" name="Google Shape;223;p7"/>
              <p:cNvSpPr/>
              <p:nvPr/>
            </p:nvSpPr>
            <p:spPr>
              <a:xfrm>
                <a:off x="9297751" y="4742814"/>
                <a:ext cx="117643" cy="6523"/>
              </a:xfrm>
              <a:custGeom>
                <a:rect b="b" l="l" r="r" t="t"/>
                <a:pathLst>
                  <a:path extrusionOk="0" h="6523" w="117643">
                    <a:moveTo>
                      <a:pt x="117643" y="3281"/>
                    </a:moveTo>
                    <a:cubicBezTo>
                      <a:pt x="117643" y="1484"/>
                      <a:pt x="116198" y="21"/>
                      <a:pt x="114401" y="0"/>
                    </a:cubicBezTo>
                    <a:lnTo>
                      <a:pt x="2926" y="0"/>
                    </a:lnTo>
                    <a:cubicBezTo>
                      <a:pt x="1124" y="196"/>
                      <a:pt x="-177" y="1816"/>
                      <a:pt x="20" y="3617"/>
                    </a:cubicBezTo>
                    <a:cubicBezTo>
                      <a:pt x="186" y="5148"/>
                      <a:pt x="1395" y="6357"/>
                      <a:pt x="2926" y="6523"/>
                    </a:cubicBezTo>
                    <a:lnTo>
                      <a:pt x="114401" y="6523"/>
                    </a:lnTo>
                    <a:cubicBezTo>
                      <a:pt x="116183" y="6502"/>
                      <a:pt x="117623" y="5063"/>
                      <a:pt x="117643" y="328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4" name="Google Shape;224;p7"/>
              <p:cNvSpPr/>
              <p:nvPr/>
            </p:nvSpPr>
            <p:spPr>
              <a:xfrm>
                <a:off x="9297435" y="4761033"/>
                <a:ext cx="100358" cy="6484"/>
              </a:xfrm>
              <a:custGeom>
                <a:rect b="b" l="l" r="r" t="t"/>
                <a:pathLst>
                  <a:path extrusionOk="0" h="6484" w="100358">
                    <a:moveTo>
                      <a:pt x="97116" y="0"/>
                    </a:moveTo>
                    <a:lnTo>
                      <a:pt x="3242" y="0"/>
                    </a:lnTo>
                    <a:cubicBezTo>
                      <a:pt x="1452" y="0"/>
                      <a:pt x="0" y="1452"/>
                      <a:pt x="0" y="3242"/>
                    </a:cubicBezTo>
                    <a:cubicBezTo>
                      <a:pt x="0" y="5033"/>
                      <a:pt x="1452" y="6485"/>
                      <a:pt x="3242" y="6485"/>
                    </a:cubicBezTo>
                    <a:lnTo>
                      <a:pt x="97116" y="6485"/>
                    </a:lnTo>
                    <a:cubicBezTo>
                      <a:pt x="98907" y="6485"/>
                      <a:pt x="100359" y="5033"/>
                      <a:pt x="100359" y="3242"/>
                    </a:cubicBezTo>
                    <a:cubicBezTo>
                      <a:pt x="100359" y="1452"/>
                      <a:pt x="98907" y="0"/>
                      <a:pt x="97116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5" name="Google Shape;225;p7"/>
              <p:cNvSpPr/>
              <p:nvPr/>
            </p:nvSpPr>
            <p:spPr>
              <a:xfrm>
                <a:off x="9350318" y="4865405"/>
                <a:ext cx="13201" cy="13201"/>
              </a:xfrm>
              <a:custGeom>
                <a:rect b="b" l="l" r="r" t="t"/>
                <a:pathLst>
                  <a:path extrusionOk="0" h="13201" w="13201">
                    <a:moveTo>
                      <a:pt x="6599" y="0"/>
                    </a:moveTo>
                    <a:cubicBezTo>
                      <a:pt x="2953" y="1"/>
                      <a:pt x="-1" y="2957"/>
                      <a:pt x="0" y="6603"/>
                    </a:cubicBezTo>
                    <a:cubicBezTo>
                      <a:pt x="1" y="10248"/>
                      <a:pt x="2957" y="13202"/>
                      <a:pt x="6602" y="13201"/>
                    </a:cubicBezTo>
                    <a:cubicBezTo>
                      <a:pt x="10187" y="13200"/>
                      <a:pt x="13115" y="10339"/>
                      <a:pt x="13199" y="6755"/>
                    </a:cubicBezTo>
                    <a:cubicBezTo>
                      <a:pt x="13306" y="3132"/>
                      <a:pt x="10455" y="109"/>
                      <a:pt x="6833" y="3"/>
                    </a:cubicBezTo>
                    <a:cubicBezTo>
                      <a:pt x="6755" y="0"/>
                      <a:pt x="6677" y="0"/>
                      <a:pt x="6599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6" name="Google Shape;226;p7"/>
              <p:cNvSpPr/>
              <p:nvPr/>
            </p:nvSpPr>
            <p:spPr>
              <a:xfrm>
                <a:off x="9250613" y="4624892"/>
                <a:ext cx="227157" cy="307020"/>
              </a:xfrm>
              <a:custGeom>
                <a:rect b="b" l="l" r="r" t="t"/>
                <a:pathLst>
                  <a:path extrusionOk="0" h="307020" w="227157">
                    <a:moveTo>
                      <a:pt x="222642" y="201875"/>
                    </a:moveTo>
                    <a:cubicBezTo>
                      <a:pt x="219441" y="199112"/>
                      <a:pt x="218043" y="194797"/>
                      <a:pt x="219013" y="190681"/>
                    </a:cubicBezTo>
                    <a:cubicBezTo>
                      <a:pt x="220059" y="187546"/>
                      <a:pt x="219573" y="184102"/>
                      <a:pt x="217701" y="181379"/>
                    </a:cubicBezTo>
                    <a:cubicBezTo>
                      <a:pt x="216369" y="179629"/>
                      <a:pt x="214496" y="178367"/>
                      <a:pt x="212374" y="177789"/>
                    </a:cubicBezTo>
                    <a:cubicBezTo>
                      <a:pt x="212533" y="177437"/>
                      <a:pt x="212612" y="177055"/>
                      <a:pt x="212606" y="176670"/>
                    </a:cubicBezTo>
                    <a:lnTo>
                      <a:pt x="212606" y="23391"/>
                    </a:lnTo>
                    <a:cubicBezTo>
                      <a:pt x="212585" y="10481"/>
                      <a:pt x="202125" y="21"/>
                      <a:pt x="189215" y="0"/>
                    </a:cubicBezTo>
                    <a:lnTo>
                      <a:pt x="23237" y="0"/>
                    </a:lnTo>
                    <a:cubicBezTo>
                      <a:pt x="10387" y="106"/>
                      <a:pt x="21" y="10542"/>
                      <a:pt x="0" y="23391"/>
                    </a:cubicBezTo>
                    <a:lnTo>
                      <a:pt x="0" y="245068"/>
                    </a:lnTo>
                    <a:cubicBezTo>
                      <a:pt x="127" y="257896"/>
                      <a:pt x="10562" y="268228"/>
                      <a:pt x="23391" y="268228"/>
                    </a:cubicBezTo>
                    <a:lnTo>
                      <a:pt x="150422" y="268228"/>
                    </a:lnTo>
                    <a:cubicBezTo>
                      <a:pt x="150653" y="268249"/>
                      <a:pt x="150886" y="268249"/>
                      <a:pt x="151117" y="268228"/>
                    </a:cubicBezTo>
                    <a:lnTo>
                      <a:pt x="151117" y="303701"/>
                    </a:lnTo>
                    <a:cubicBezTo>
                      <a:pt x="151103" y="305491"/>
                      <a:pt x="152543" y="306954"/>
                      <a:pt x="154334" y="306968"/>
                    </a:cubicBezTo>
                    <a:cubicBezTo>
                      <a:pt x="155105" y="306974"/>
                      <a:pt x="155853" y="306705"/>
                      <a:pt x="156444" y="306210"/>
                    </a:cubicBezTo>
                    <a:lnTo>
                      <a:pt x="178098" y="288570"/>
                    </a:lnTo>
                    <a:lnTo>
                      <a:pt x="200138" y="306287"/>
                    </a:lnTo>
                    <a:cubicBezTo>
                      <a:pt x="200709" y="306771"/>
                      <a:pt x="201436" y="307032"/>
                      <a:pt x="202184" y="307020"/>
                    </a:cubicBezTo>
                    <a:cubicBezTo>
                      <a:pt x="202663" y="307014"/>
                      <a:pt x="203137" y="306909"/>
                      <a:pt x="203574" y="306711"/>
                    </a:cubicBezTo>
                    <a:cubicBezTo>
                      <a:pt x="204707" y="306174"/>
                      <a:pt x="205428" y="305032"/>
                      <a:pt x="205426" y="303778"/>
                    </a:cubicBezTo>
                    <a:lnTo>
                      <a:pt x="205426" y="244064"/>
                    </a:lnTo>
                    <a:cubicBezTo>
                      <a:pt x="206635" y="243480"/>
                      <a:pt x="207946" y="243139"/>
                      <a:pt x="209286" y="243061"/>
                    </a:cubicBezTo>
                    <a:cubicBezTo>
                      <a:pt x="214826" y="243240"/>
                      <a:pt x="219462" y="238894"/>
                      <a:pt x="219641" y="233354"/>
                    </a:cubicBezTo>
                    <a:cubicBezTo>
                      <a:pt x="219682" y="232086"/>
                      <a:pt x="219482" y="230822"/>
                      <a:pt x="219052" y="229628"/>
                    </a:cubicBezTo>
                    <a:cubicBezTo>
                      <a:pt x="218079" y="225524"/>
                      <a:pt x="219479" y="221219"/>
                      <a:pt x="222680" y="218473"/>
                    </a:cubicBezTo>
                    <a:cubicBezTo>
                      <a:pt x="225401" y="216570"/>
                      <a:pt x="227061" y="213493"/>
                      <a:pt x="227158" y="210174"/>
                    </a:cubicBezTo>
                    <a:cubicBezTo>
                      <a:pt x="227071" y="206843"/>
                      <a:pt x="225392" y="203757"/>
                      <a:pt x="222642" y="201875"/>
                    </a:cubicBezTo>
                    <a:close/>
                    <a:moveTo>
                      <a:pt x="150422" y="261936"/>
                    </a:moveTo>
                    <a:lnTo>
                      <a:pt x="23391" y="261936"/>
                    </a:lnTo>
                    <a:cubicBezTo>
                      <a:pt x="14075" y="261936"/>
                      <a:pt x="6523" y="254384"/>
                      <a:pt x="6523" y="245068"/>
                    </a:cubicBezTo>
                    <a:lnTo>
                      <a:pt x="6523" y="23391"/>
                    </a:lnTo>
                    <a:cubicBezTo>
                      <a:pt x="6523" y="14075"/>
                      <a:pt x="14075" y="6523"/>
                      <a:pt x="23391" y="6523"/>
                    </a:cubicBezTo>
                    <a:lnTo>
                      <a:pt x="189369" y="6523"/>
                    </a:lnTo>
                    <a:cubicBezTo>
                      <a:pt x="198624" y="6608"/>
                      <a:pt x="206083" y="14136"/>
                      <a:pt x="206083" y="23391"/>
                    </a:cubicBezTo>
                    <a:lnTo>
                      <a:pt x="206083" y="176554"/>
                    </a:lnTo>
                    <a:cubicBezTo>
                      <a:pt x="203231" y="175405"/>
                      <a:pt x="200954" y="173169"/>
                      <a:pt x="199752" y="170339"/>
                    </a:cubicBezTo>
                    <a:cubicBezTo>
                      <a:pt x="198757" y="167190"/>
                      <a:pt x="196342" y="164689"/>
                      <a:pt x="193229" y="163585"/>
                    </a:cubicBezTo>
                    <a:cubicBezTo>
                      <a:pt x="191562" y="163123"/>
                      <a:pt x="189801" y="163123"/>
                      <a:pt x="188134" y="163585"/>
                    </a:cubicBezTo>
                    <a:lnTo>
                      <a:pt x="188134" y="28525"/>
                    </a:lnTo>
                    <a:cubicBezTo>
                      <a:pt x="188134" y="26734"/>
                      <a:pt x="186682" y="25283"/>
                      <a:pt x="184891" y="25283"/>
                    </a:cubicBezTo>
                    <a:lnTo>
                      <a:pt x="28216" y="25283"/>
                    </a:lnTo>
                    <a:cubicBezTo>
                      <a:pt x="26447" y="25261"/>
                      <a:pt x="24995" y="26678"/>
                      <a:pt x="24974" y="28447"/>
                    </a:cubicBezTo>
                    <a:cubicBezTo>
                      <a:pt x="24973" y="28473"/>
                      <a:pt x="24973" y="28499"/>
                      <a:pt x="24974" y="28525"/>
                    </a:cubicBezTo>
                    <a:lnTo>
                      <a:pt x="24974" y="229590"/>
                    </a:lnTo>
                    <a:cubicBezTo>
                      <a:pt x="24953" y="231380"/>
                      <a:pt x="26387" y="232849"/>
                      <a:pt x="28177" y="232870"/>
                    </a:cubicBezTo>
                    <a:cubicBezTo>
                      <a:pt x="28190" y="232871"/>
                      <a:pt x="28203" y="232871"/>
                      <a:pt x="28216" y="232871"/>
                    </a:cubicBezTo>
                    <a:lnTo>
                      <a:pt x="136295" y="232871"/>
                    </a:lnTo>
                    <a:cubicBezTo>
                      <a:pt x="136474" y="232889"/>
                      <a:pt x="136656" y="232889"/>
                      <a:pt x="136835" y="232871"/>
                    </a:cubicBezTo>
                    <a:cubicBezTo>
                      <a:pt x="136713" y="235071"/>
                      <a:pt x="137339" y="237247"/>
                      <a:pt x="138611" y="239047"/>
                    </a:cubicBezTo>
                    <a:cubicBezTo>
                      <a:pt x="140616" y="241684"/>
                      <a:pt x="143751" y="243216"/>
                      <a:pt x="147064" y="243177"/>
                    </a:cubicBezTo>
                    <a:cubicBezTo>
                      <a:pt x="148540" y="243244"/>
                      <a:pt x="149981" y="243654"/>
                      <a:pt x="151271" y="244373"/>
                    </a:cubicBezTo>
                    <a:lnTo>
                      <a:pt x="151271" y="262168"/>
                    </a:lnTo>
                    <a:cubicBezTo>
                      <a:pt x="150998" y="262058"/>
                      <a:pt x="150713" y="261980"/>
                      <a:pt x="150422" y="261936"/>
                    </a:cubicBezTo>
                    <a:close/>
                    <a:moveTo>
                      <a:pt x="156405" y="170339"/>
                    </a:moveTo>
                    <a:cubicBezTo>
                      <a:pt x="156277" y="170717"/>
                      <a:pt x="156109" y="171079"/>
                      <a:pt x="155903" y="171420"/>
                    </a:cubicBezTo>
                    <a:lnTo>
                      <a:pt x="50064" y="171420"/>
                    </a:lnTo>
                    <a:cubicBezTo>
                      <a:pt x="48262" y="171616"/>
                      <a:pt x="46961" y="173236"/>
                      <a:pt x="47157" y="175037"/>
                    </a:cubicBezTo>
                    <a:cubicBezTo>
                      <a:pt x="47324" y="176568"/>
                      <a:pt x="48533" y="177777"/>
                      <a:pt x="50064" y="177944"/>
                    </a:cubicBezTo>
                    <a:lnTo>
                      <a:pt x="143281" y="177944"/>
                    </a:lnTo>
                    <a:cubicBezTo>
                      <a:pt x="141356" y="178562"/>
                      <a:pt x="139670" y="179762"/>
                      <a:pt x="138456" y="181379"/>
                    </a:cubicBezTo>
                    <a:cubicBezTo>
                      <a:pt x="136791" y="183788"/>
                      <a:pt x="136242" y="186797"/>
                      <a:pt x="136951" y="189639"/>
                    </a:cubicBezTo>
                    <a:lnTo>
                      <a:pt x="50064" y="189639"/>
                    </a:lnTo>
                    <a:cubicBezTo>
                      <a:pt x="48273" y="189639"/>
                      <a:pt x="46821" y="191091"/>
                      <a:pt x="46821" y="192882"/>
                    </a:cubicBezTo>
                    <a:cubicBezTo>
                      <a:pt x="46821" y="194672"/>
                      <a:pt x="48273" y="196124"/>
                      <a:pt x="50064" y="196124"/>
                    </a:cubicBezTo>
                    <a:lnTo>
                      <a:pt x="137067" y="196124"/>
                    </a:lnTo>
                    <a:cubicBezTo>
                      <a:pt x="136523" y="198369"/>
                      <a:pt x="135280" y="200383"/>
                      <a:pt x="133516" y="201875"/>
                    </a:cubicBezTo>
                    <a:cubicBezTo>
                      <a:pt x="130810" y="203782"/>
                      <a:pt x="129175" y="206865"/>
                      <a:pt x="129115" y="210174"/>
                    </a:cubicBezTo>
                    <a:cubicBezTo>
                      <a:pt x="129194" y="213479"/>
                      <a:pt x="130824" y="216554"/>
                      <a:pt x="133516" y="218473"/>
                    </a:cubicBezTo>
                    <a:cubicBezTo>
                      <a:pt x="135875" y="220536"/>
                      <a:pt x="137273" y="223485"/>
                      <a:pt x="137376" y="226617"/>
                    </a:cubicBezTo>
                    <a:cubicBezTo>
                      <a:pt x="136960" y="226442"/>
                      <a:pt x="136514" y="226350"/>
                      <a:pt x="136063" y="226347"/>
                    </a:cubicBezTo>
                    <a:lnTo>
                      <a:pt x="31459" y="226347"/>
                    </a:lnTo>
                    <a:lnTo>
                      <a:pt x="31459" y="31767"/>
                    </a:lnTo>
                    <a:lnTo>
                      <a:pt x="181610" y="31767"/>
                    </a:lnTo>
                    <a:lnTo>
                      <a:pt x="181610" y="164009"/>
                    </a:lnTo>
                    <a:cubicBezTo>
                      <a:pt x="181619" y="164749"/>
                      <a:pt x="181893" y="165461"/>
                      <a:pt x="182382" y="166016"/>
                    </a:cubicBezTo>
                    <a:cubicBezTo>
                      <a:pt x="179044" y="167341"/>
                      <a:pt x="175279" y="167042"/>
                      <a:pt x="172192" y="165206"/>
                    </a:cubicBezTo>
                    <a:cubicBezTo>
                      <a:pt x="167812" y="161810"/>
                      <a:pt x="161508" y="162608"/>
                      <a:pt x="158112" y="166988"/>
                    </a:cubicBezTo>
                    <a:cubicBezTo>
                      <a:pt x="157337" y="167988"/>
                      <a:pt x="156757" y="169125"/>
                      <a:pt x="156405" y="170339"/>
                    </a:cubicBezTo>
                    <a:close/>
                    <a:moveTo>
                      <a:pt x="180105" y="282008"/>
                    </a:moveTo>
                    <a:cubicBezTo>
                      <a:pt x="178914" y="281038"/>
                      <a:pt x="177205" y="281038"/>
                      <a:pt x="176014" y="282008"/>
                    </a:cubicBezTo>
                    <a:lnTo>
                      <a:pt x="157679" y="296907"/>
                    </a:lnTo>
                    <a:lnTo>
                      <a:pt x="157679" y="252479"/>
                    </a:lnTo>
                    <a:cubicBezTo>
                      <a:pt x="158883" y="254476"/>
                      <a:pt x="160757" y="255981"/>
                      <a:pt x="162967" y="256725"/>
                    </a:cubicBezTo>
                    <a:cubicBezTo>
                      <a:pt x="163915" y="257032"/>
                      <a:pt x="164904" y="257189"/>
                      <a:pt x="165901" y="257188"/>
                    </a:cubicBezTo>
                    <a:cubicBezTo>
                      <a:pt x="168175" y="257126"/>
                      <a:pt x="170374" y="256357"/>
                      <a:pt x="172192" y="254988"/>
                    </a:cubicBezTo>
                    <a:cubicBezTo>
                      <a:pt x="175760" y="252862"/>
                      <a:pt x="180205" y="252862"/>
                      <a:pt x="183772" y="254988"/>
                    </a:cubicBezTo>
                    <a:cubicBezTo>
                      <a:pt x="186427" y="256970"/>
                      <a:pt x="189866" y="257572"/>
                      <a:pt x="193036" y="256609"/>
                    </a:cubicBezTo>
                    <a:cubicBezTo>
                      <a:pt x="195512" y="255749"/>
                      <a:pt x="197559" y="253965"/>
                      <a:pt x="198749" y="251630"/>
                    </a:cubicBezTo>
                    <a:lnTo>
                      <a:pt x="198749" y="296984"/>
                    </a:lnTo>
                    <a:close/>
                    <a:moveTo>
                      <a:pt x="218705" y="213339"/>
                    </a:moveTo>
                    <a:cubicBezTo>
                      <a:pt x="213313" y="217749"/>
                      <a:pt x="210990" y="224899"/>
                      <a:pt x="212760" y="231635"/>
                    </a:cubicBezTo>
                    <a:cubicBezTo>
                      <a:pt x="213586" y="233391"/>
                      <a:pt x="212833" y="235483"/>
                      <a:pt x="211078" y="236309"/>
                    </a:cubicBezTo>
                    <a:cubicBezTo>
                      <a:pt x="210472" y="236595"/>
                      <a:pt x="209796" y="236700"/>
                      <a:pt x="209132" y="236615"/>
                    </a:cubicBezTo>
                    <a:cubicBezTo>
                      <a:pt x="202223" y="237060"/>
                      <a:pt x="196201" y="241472"/>
                      <a:pt x="193692" y="247924"/>
                    </a:cubicBezTo>
                    <a:cubicBezTo>
                      <a:pt x="193391" y="249165"/>
                      <a:pt x="192494" y="250177"/>
                      <a:pt x="191299" y="250626"/>
                    </a:cubicBezTo>
                    <a:cubicBezTo>
                      <a:pt x="190084" y="250950"/>
                      <a:pt x="188788" y="250662"/>
                      <a:pt x="187825" y="249854"/>
                    </a:cubicBezTo>
                    <a:cubicBezTo>
                      <a:pt x="181959" y="246033"/>
                      <a:pt x="174391" y="246033"/>
                      <a:pt x="168525" y="249854"/>
                    </a:cubicBezTo>
                    <a:cubicBezTo>
                      <a:pt x="167553" y="250675"/>
                      <a:pt x="166239" y="250963"/>
                      <a:pt x="165013" y="250626"/>
                    </a:cubicBezTo>
                    <a:cubicBezTo>
                      <a:pt x="163832" y="250167"/>
                      <a:pt x="162952" y="249157"/>
                      <a:pt x="162658" y="247924"/>
                    </a:cubicBezTo>
                    <a:cubicBezTo>
                      <a:pt x="160150" y="241472"/>
                      <a:pt x="154127" y="237060"/>
                      <a:pt x="147218" y="236615"/>
                    </a:cubicBezTo>
                    <a:cubicBezTo>
                      <a:pt x="145943" y="236718"/>
                      <a:pt x="144700" y="236183"/>
                      <a:pt x="143899" y="235187"/>
                    </a:cubicBezTo>
                    <a:cubicBezTo>
                      <a:pt x="143246" y="234119"/>
                      <a:pt x="143118" y="232810"/>
                      <a:pt x="143551" y="231635"/>
                    </a:cubicBezTo>
                    <a:cubicBezTo>
                      <a:pt x="145352" y="224898"/>
                      <a:pt x="143024" y="217731"/>
                      <a:pt x="137607" y="213339"/>
                    </a:cubicBezTo>
                    <a:cubicBezTo>
                      <a:pt x="135891" y="212390"/>
                      <a:pt x="135270" y="210229"/>
                      <a:pt x="136219" y="208513"/>
                    </a:cubicBezTo>
                    <a:cubicBezTo>
                      <a:pt x="136542" y="207929"/>
                      <a:pt x="137023" y="207448"/>
                      <a:pt x="137607" y="207125"/>
                    </a:cubicBezTo>
                    <a:cubicBezTo>
                      <a:pt x="143026" y="202751"/>
                      <a:pt x="145356" y="195593"/>
                      <a:pt x="143551" y="188867"/>
                    </a:cubicBezTo>
                    <a:cubicBezTo>
                      <a:pt x="143117" y="187680"/>
                      <a:pt x="143245" y="186359"/>
                      <a:pt x="143899" y="185277"/>
                    </a:cubicBezTo>
                    <a:cubicBezTo>
                      <a:pt x="144700" y="184281"/>
                      <a:pt x="145943" y="183746"/>
                      <a:pt x="147218" y="183849"/>
                    </a:cubicBezTo>
                    <a:cubicBezTo>
                      <a:pt x="154127" y="183404"/>
                      <a:pt x="160150" y="178992"/>
                      <a:pt x="162658" y="172540"/>
                    </a:cubicBezTo>
                    <a:cubicBezTo>
                      <a:pt x="162952" y="171307"/>
                      <a:pt x="163832" y="170297"/>
                      <a:pt x="165013" y="169838"/>
                    </a:cubicBezTo>
                    <a:cubicBezTo>
                      <a:pt x="166240" y="169539"/>
                      <a:pt x="167536" y="169824"/>
                      <a:pt x="168525" y="170610"/>
                    </a:cubicBezTo>
                    <a:lnTo>
                      <a:pt x="168525" y="170610"/>
                    </a:lnTo>
                    <a:cubicBezTo>
                      <a:pt x="174397" y="174411"/>
                      <a:pt x="181953" y="174411"/>
                      <a:pt x="187825" y="170610"/>
                    </a:cubicBezTo>
                    <a:cubicBezTo>
                      <a:pt x="188788" y="169802"/>
                      <a:pt x="190084" y="169514"/>
                      <a:pt x="191299" y="169838"/>
                    </a:cubicBezTo>
                    <a:cubicBezTo>
                      <a:pt x="192495" y="170287"/>
                      <a:pt x="193391" y="171299"/>
                      <a:pt x="193692" y="172540"/>
                    </a:cubicBezTo>
                    <a:cubicBezTo>
                      <a:pt x="196201" y="178992"/>
                      <a:pt x="202223" y="183404"/>
                      <a:pt x="209132" y="183849"/>
                    </a:cubicBezTo>
                    <a:cubicBezTo>
                      <a:pt x="210393" y="183759"/>
                      <a:pt x="211619" y="184293"/>
                      <a:pt x="212413" y="185277"/>
                    </a:cubicBezTo>
                    <a:cubicBezTo>
                      <a:pt x="213115" y="186343"/>
                      <a:pt x="213245" y="187687"/>
                      <a:pt x="212760" y="188867"/>
                    </a:cubicBezTo>
                    <a:cubicBezTo>
                      <a:pt x="210996" y="195592"/>
                      <a:pt x="213320" y="202727"/>
                      <a:pt x="218705" y="207125"/>
                    </a:cubicBezTo>
                    <a:cubicBezTo>
                      <a:pt x="220421" y="208074"/>
                      <a:pt x="221042" y="210235"/>
                      <a:pt x="220093" y="211951"/>
                    </a:cubicBezTo>
                    <a:cubicBezTo>
                      <a:pt x="219770" y="212535"/>
                      <a:pt x="219289" y="213016"/>
                      <a:pt x="218705" y="213339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7" name="Google Shape;227;p7"/>
              <p:cNvSpPr/>
              <p:nvPr/>
            </p:nvSpPr>
            <p:spPr>
              <a:xfrm>
                <a:off x="9403506" y="4809900"/>
                <a:ext cx="50333" cy="50333"/>
              </a:xfrm>
              <a:custGeom>
                <a:rect b="b" l="l" r="r" t="t"/>
                <a:pathLst>
                  <a:path extrusionOk="0" h="50333" w="50333">
                    <a:moveTo>
                      <a:pt x="25167" y="0"/>
                    </a:moveTo>
                    <a:cubicBezTo>
                      <a:pt x="11268" y="0"/>
                      <a:pt x="0" y="11268"/>
                      <a:pt x="0" y="25167"/>
                    </a:cubicBezTo>
                    <a:cubicBezTo>
                      <a:pt x="0" y="39066"/>
                      <a:pt x="11268" y="50334"/>
                      <a:pt x="25167" y="50334"/>
                    </a:cubicBezTo>
                    <a:cubicBezTo>
                      <a:pt x="39066" y="50334"/>
                      <a:pt x="50334" y="39066"/>
                      <a:pt x="50334" y="25167"/>
                    </a:cubicBezTo>
                    <a:cubicBezTo>
                      <a:pt x="50334" y="11268"/>
                      <a:pt x="39066" y="0"/>
                      <a:pt x="25167" y="0"/>
                    </a:cubicBezTo>
                    <a:close/>
                    <a:moveTo>
                      <a:pt x="25167" y="43772"/>
                    </a:moveTo>
                    <a:cubicBezTo>
                      <a:pt x="14870" y="43772"/>
                      <a:pt x="6523" y="35425"/>
                      <a:pt x="6523" y="25128"/>
                    </a:cubicBezTo>
                    <a:cubicBezTo>
                      <a:pt x="6523" y="14832"/>
                      <a:pt x="14870" y="6485"/>
                      <a:pt x="25167" y="6485"/>
                    </a:cubicBezTo>
                    <a:cubicBezTo>
                      <a:pt x="35464" y="6485"/>
                      <a:pt x="43810" y="14832"/>
                      <a:pt x="43810" y="25128"/>
                    </a:cubicBezTo>
                    <a:cubicBezTo>
                      <a:pt x="43810" y="25141"/>
                      <a:pt x="43810" y="25154"/>
                      <a:pt x="43810" y="25167"/>
                    </a:cubicBezTo>
                    <a:cubicBezTo>
                      <a:pt x="43810" y="35442"/>
                      <a:pt x="35481" y="43772"/>
                      <a:pt x="25205" y="43772"/>
                    </a:cubicBezTo>
                    <a:cubicBezTo>
                      <a:pt x="25193" y="43772"/>
                      <a:pt x="25180" y="43772"/>
                      <a:pt x="25167" y="43772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grpSp>
        <p:nvGrpSpPr>
          <p:cNvPr id="228" name="Google Shape;228;p7"/>
          <p:cNvGrpSpPr/>
          <p:nvPr/>
        </p:nvGrpSpPr>
        <p:grpSpPr>
          <a:xfrm>
            <a:off x="7968459" y="3480034"/>
            <a:ext cx="1980000" cy="576000"/>
            <a:chOff x="7486819" y="3239507"/>
            <a:chExt cx="1980000" cy="576000"/>
          </a:xfrm>
        </p:grpSpPr>
        <p:sp>
          <p:nvSpPr>
            <p:cNvPr id="229" name="Google Shape;229;p7"/>
            <p:cNvSpPr/>
            <p:nvPr/>
          </p:nvSpPr>
          <p:spPr>
            <a:xfrm>
              <a:off x="7486819" y="3239507"/>
              <a:ext cx="1980000" cy="5760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ctr" bIns="0" lIns="57600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nl-NL" sz="1600" u="none" cap="none" strike="noStrike">
                  <a:solidFill>
                    <a:schemeClr val="lt1"/>
                  </a:solidFill>
                  <a:latin typeface="Source Sans Pro"/>
                  <a:ea typeface="Source Sans Pro"/>
                  <a:cs typeface="Source Sans Pro"/>
                  <a:sym typeface="Source Sans Pro"/>
                </a:rPr>
                <a:t>Publiceren</a:t>
              </a:r>
              <a:endParaRPr/>
            </a:p>
          </p:txBody>
        </p:sp>
        <p:grpSp>
          <p:nvGrpSpPr>
            <p:cNvPr id="230" name="Google Shape;230;p7"/>
            <p:cNvGrpSpPr/>
            <p:nvPr/>
          </p:nvGrpSpPr>
          <p:grpSpPr>
            <a:xfrm>
              <a:off x="7626398" y="3398446"/>
              <a:ext cx="291313" cy="254406"/>
              <a:chOff x="7626398" y="3398446"/>
              <a:chExt cx="291313" cy="254406"/>
            </a:xfrm>
          </p:grpSpPr>
          <p:sp>
            <p:nvSpPr>
              <p:cNvPr id="231" name="Google Shape;231;p7"/>
              <p:cNvSpPr/>
              <p:nvPr/>
            </p:nvSpPr>
            <p:spPr>
              <a:xfrm>
                <a:off x="7626398" y="3398446"/>
                <a:ext cx="291313" cy="254406"/>
              </a:xfrm>
              <a:custGeom>
                <a:rect b="b" l="l" r="r" t="t"/>
                <a:pathLst>
                  <a:path extrusionOk="0" h="254406" w="291313">
                    <a:moveTo>
                      <a:pt x="7776" y="254406"/>
                    </a:moveTo>
                    <a:cubicBezTo>
                      <a:pt x="6566" y="254390"/>
                      <a:pt x="5458" y="253725"/>
                      <a:pt x="4875" y="252665"/>
                    </a:cubicBezTo>
                    <a:cubicBezTo>
                      <a:pt x="4300" y="251547"/>
                      <a:pt x="4404" y="250200"/>
                      <a:pt x="5145" y="249183"/>
                    </a:cubicBezTo>
                    <a:cubicBezTo>
                      <a:pt x="18489" y="230638"/>
                      <a:pt x="27938" y="209581"/>
                      <a:pt x="32923" y="187284"/>
                    </a:cubicBezTo>
                    <a:cubicBezTo>
                      <a:pt x="11683" y="166857"/>
                      <a:pt x="0" y="141130"/>
                      <a:pt x="0" y="114630"/>
                    </a:cubicBezTo>
                    <a:cubicBezTo>
                      <a:pt x="0" y="51415"/>
                      <a:pt x="65342" y="0"/>
                      <a:pt x="145657" y="0"/>
                    </a:cubicBezTo>
                    <a:cubicBezTo>
                      <a:pt x="225971" y="0"/>
                      <a:pt x="291314" y="51338"/>
                      <a:pt x="291314" y="114552"/>
                    </a:cubicBezTo>
                    <a:cubicBezTo>
                      <a:pt x="291314" y="177767"/>
                      <a:pt x="225971" y="229182"/>
                      <a:pt x="145657" y="229182"/>
                    </a:cubicBezTo>
                    <a:cubicBezTo>
                      <a:pt x="131052" y="228896"/>
                      <a:pt x="116512" y="227160"/>
                      <a:pt x="102250" y="223998"/>
                    </a:cubicBezTo>
                    <a:cubicBezTo>
                      <a:pt x="63563" y="251930"/>
                      <a:pt x="28048" y="253516"/>
                      <a:pt x="8821" y="254329"/>
                    </a:cubicBezTo>
                    <a:lnTo>
                      <a:pt x="7776" y="254329"/>
                    </a:lnTo>
                    <a:close/>
                    <a:moveTo>
                      <a:pt x="145657" y="6461"/>
                    </a:moveTo>
                    <a:cubicBezTo>
                      <a:pt x="68940" y="6461"/>
                      <a:pt x="6383" y="54974"/>
                      <a:pt x="6383" y="114552"/>
                    </a:cubicBezTo>
                    <a:cubicBezTo>
                      <a:pt x="6383" y="139776"/>
                      <a:pt x="17796" y="164343"/>
                      <a:pt x="38571" y="183686"/>
                    </a:cubicBezTo>
                    <a:cubicBezTo>
                      <a:pt x="39376" y="184452"/>
                      <a:pt x="39740" y="185573"/>
                      <a:pt x="39538" y="186665"/>
                    </a:cubicBezTo>
                    <a:cubicBezTo>
                      <a:pt x="35037" y="208395"/>
                      <a:pt x="26423" y="229064"/>
                      <a:pt x="14159" y="247559"/>
                    </a:cubicBezTo>
                    <a:cubicBezTo>
                      <a:pt x="44921" y="246699"/>
                      <a:pt x="74658" y="236318"/>
                      <a:pt x="99271" y="217847"/>
                    </a:cubicBezTo>
                    <a:cubicBezTo>
                      <a:pt x="100062" y="217305"/>
                      <a:pt x="101040" y="217110"/>
                      <a:pt x="101979" y="217305"/>
                    </a:cubicBezTo>
                    <a:cubicBezTo>
                      <a:pt x="116201" y="220574"/>
                      <a:pt x="130720" y="222376"/>
                      <a:pt x="145309" y="222683"/>
                    </a:cubicBezTo>
                    <a:cubicBezTo>
                      <a:pt x="222025" y="222683"/>
                      <a:pt x="284582" y="174169"/>
                      <a:pt x="284582" y="114552"/>
                    </a:cubicBezTo>
                    <a:cubicBezTo>
                      <a:pt x="284582" y="54936"/>
                      <a:pt x="222373" y="6461"/>
                      <a:pt x="145657" y="646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32" name="Google Shape;232;p7"/>
              <p:cNvSpPr/>
              <p:nvPr/>
            </p:nvSpPr>
            <p:spPr>
              <a:xfrm>
                <a:off x="7674176" y="3434880"/>
                <a:ext cx="145076" cy="154487"/>
              </a:xfrm>
              <a:custGeom>
                <a:rect b="b" l="l" r="r" t="t"/>
                <a:pathLst>
                  <a:path extrusionOk="0" h="154487" w="145076">
                    <a:moveTo>
                      <a:pt x="143297" y="436"/>
                    </a:moveTo>
                    <a:cubicBezTo>
                      <a:pt x="142291" y="-145"/>
                      <a:pt x="141053" y="-145"/>
                      <a:pt x="140047" y="436"/>
                    </a:cubicBezTo>
                    <a:lnTo>
                      <a:pt x="74821" y="38504"/>
                    </a:lnTo>
                    <a:lnTo>
                      <a:pt x="32613" y="38504"/>
                    </a:lnTo>
                    <a:cubicBezTo>
                      <a:pt x="30812" y="38504"/>
                      <a:pt x="29346" y="39952"/>
                      <a:pt x="29325" y="41753"/>
                    </a:cubicBezTo>
                    <a:lnTo>
                      <a:pt x="29325" y="44229"/>
                    </a:lnTo>
                    <a:lnTo>
                      <a:pt x="14237" y="44229"/>
                    </a:lnTo>
                    <a:cubicBezTo>
                      <a:pt x="6374" y="44229"/>
                      <a:pt x="0" y="50603"/>
                      <a:pt x="0" y="58466"/>
                    </a:cubicBezTo>
                    <a:lnTo>
                      <a:pt x="0" y="86514"/>
                    </a:lnTo>
                    <a:cubicBezTo>
                      <a:pt x="0" y="94377"/>
                      <a:pt x="6374" y="100751"/>
                      <a:pt x="14237" y="100751"/>
                    </a:cubicBezTo>
                    <a:lnTo>
                      <a:pt x="29325" y="100751"/>
                    </a:lnTo>
                    <a:lnTo>
                      <a:pt x="29325" y="102724"/>
                    </a:lnTo>
                    <a:cubicBezTo>
                      <a:pt x="29261" y="104539"/>
                      <a:pt x="30680" y="106062"/>
                      <a:pt x="32495" y="106127"/>
                    </a:cubicBezTo>
                    <a:cubicBezTo>
                      <a:pt x="32534" y="106128"/>
                      <a:pt x="32574" y="106129"/>
                      <a:pt x="32613" y="106129"/>
                    </a:cubicBezTo>
                    <a:lnTo>
                      <a:pt x="35360" y="106129"/>
                    </a:lnTo>
                    <a:lnTo>
                      <a:pt x="35360" y="151238"/>
                    </a:lnTo>
                    <a:cubicBezTo>
                      <a:pt x="35381" y="153024"/>
                      <a:pt x="36824" y="154467"/>
                      <a:pt x="38610" y="154487"/>
                    </a:cubicBezTo>
                    <a:lnTo>
                      <a:pt x="64259" y="154487"/>
                    </a:lnTo>
                    <a:cubicBezTo>
                      <a:pt x="66061" y="154487"/>
                      <a:pt x="67526" y="153039"/>
                      <a:pt x="67548" y="151238"/>
                    </a:cubicBezTo>
                    <a:lnTo>
                      <a:pt x="67548" y="106129"/>
                    </a:lnTo>
                    <a:lnTo>
                      <a:pt x="74395" y="106129"/>
                    </a:lnTo>
                    <a:lnTo>
                      <a:pt x="140163" y="144584"/>
                    </a:lnTo>
                    <a:cubicBezTo>
                      <a:pt x="141173" y="145148"/>
                      <a:pt x="142403" y="145148"/>
                      <a:pt x="143413" y="144584"/>
                    </a:cubicBezTo>
                    <a:cubicBezTo>
                      <a:pt x="144430" y="144005"/>
                      <a:pt x="145064" y="142930"/>
                      <a:pt x="145077" y="141759"/>
                    </a:cubicBezTo>
                    <a:lnTo>
                      <a:pt x="145077" y="3298"/>
                    </a:lnTo>
                    <a:cubicBezTo>
                      <a:pt x="145046" y="2092"/>
                      <a:pt x="144365" y="996"/>
                      <a:pt x="143297" y="436"/>
                    </a:cubicBezTo>
                    <a:close/>
                    <a:moveTo>
                      <a:pt x="14159" y="94252"/>
                    </a:moveTo>
                    <a:cubicBezTo>
                      <a:pt x="9886" y="94252"/>
                      <a:pt x="6422" y="90788"/>
                      <a:pt x="6422" y="86514"/>
                    </a:cubicBezTo>
                    <a:lnTo>
                      <a:pt x="6422" y="58505"/>
                    </a:lnTo>
                    <a:cubicBezTo>
                      <a:pt x="6422" y="54231"/>
                      <a:pt x="9886" y="50767"/>
                      <a:pt x="14159" y="50767"/>
                    </a:cubicBezTo>
                    <a:lnTo>
                      <a:pt x="29247" y="50767"/>
                    </a:lnTo>
                    <a:lnTo>
                      <a:pt x="29247" y="94252"/>
                    </a:lnTo>
                    <a:close/>
                    <a:moveTo>
                      <a:pt x="60932" y="147988"/>
                    </a:moveTo>
                    <a:lnTo>
                      <a:pt x="41821" y="147988"/>
                    </a:lnTo>
                    <a:lnTo>
                      <a:pt x="41821" y="106129"/>
                    </a:lnTo>
                    <a:lnTo>
                      <a:pt x="60932" y="106129"/>
                    </a:lnTo>
                    <a:close/>
                    <a:moveTo>
                      <a:pt x="138306" y="135956"/>
                    </a:moveTo>
                    <a:lnTo>
                      <a:pt x="76833" y="99939"/>
                    </a:lnTo>
                    <a:cubicBezTo>
                      <a:pt x="76345" y="99634"/>
                      <a:pt x="75782" y="99473"/>
                      <a:pt x="75208" y="99474"/>
                    </a:cubicBezTo>
                    <a:lnTo>
                      <a:pt x="35786" y="99474"/>
                    </a:lnTo>
                    <a:lnTo>
                      <a:pt x="35786" y="45042"/>
                    </a:lnTo>
                    <a:lnTo>
                      <a:pt x="72461" y="45042"/>
                    </a:lnTo>
                    <a:lnTo>
                      <a:pt x="72461" y="87017"/>
                    </a:lnTo>
                    <a:cubicBezTo>
                      <a:pt x="72461" y="88812"/>
                      <a:pt x="73916" y="90267"/>
                      <a:pt x="75711" y="90267"/>
                    </a:cubicBezTo>
                    <a:cubicBezTo>
                      <a:pt x="77505" y="90267"/>
                      <a:pt x="78960" y="88812"/>
                      <a:pt x="78960" y="87017"/>
                    </a:cubicBezTo>
                    <a:lnTo>
                      <a:pt x="78960" y="43649"/>
                    </a:lnTo>
                    <a:lnTo>
                      <a:pt x="138422" y="883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33" name="Google Shape;233;p7"/>
              <p:cNvSpPr/>
              <p:nvPr/>
            </p:nvSpPr>
            <p:spPr>
              <a:xfrm>
                <a:off x="7828105" y="3479306"/>
                <a:ext cx="15791" cy="54243"/>
              </a:xfrm>
              <a:custGeom>
                <a:rect b="b" l="l" r="r" t="t"/>
                <a:pathLst>
                  <a:path extrusionOk="0" h="54243" w="15791">
                    <a:moveTo>
                      <a:pt x="3296" y="54236"/>
                    </a:moveTo>
                    <a:cubicBezTo>
                      <a:pt x="1501" y="54261"/>
                      <a:pt x="26" y="52827"/>
                      <a:pt x="0" y="51032"/>
                    </a:cubicBezTo>
                    <a:cubicBezTo>
                      <a:pt x="-17" y="49789"/>
                      <a:pt x="676" y="48644"/>
                      <a:pt x="1787" y="48084"/>
                    </a:cubicBezTo>
                    <a:cubicBezTo>
                      <a:pt x="5385" y="46189"/>
                      <a:pt x="9253" y="38181"/>
                      <a:pt x="9253" y="27039"/>
                    </a:cubicBezTo>
                    <a:cubicBezTo>
                      <a:pt x="9253" y="15897"/>
                      <a:pt x="5385" y="7889"/>
                      <a:pt x="1787" y="6032"/>
                    </a:cubicBezTo>
                    <a:cubicBezTo>
                      <a:pt x="272" y="5030"/>
                      <a:pt x="-144" y="2990"/>
                      <a:pt x="858" y="1475"/>
                    </a:cubicBezTo>
                    <a:cubicBezTo>
                      <a:pt x="1714" y="180"/>
                      <a:pt x="3360" y="-340"/>
                      <a:pt x="4804" y="229"/>
                    </a:cubicBezTo>
                    <a:cubicBezTo>
                      <a:pt x="11381" y="3672"/>
                      <a:pt x="15792" y="14427"/>
                      <a:pt x="15792" y="27039"/>
                    </a:cubicBezTo>
                    <a:cubicBezTo>
                      <a:pt x="15792" y="39651"/>
                      <a:pt x="11381" y="50444"/>
                      <a:pt x="4804" y="53965"/>
                    </a:cubicBezTo>
                    <a:cubicBezTo>
                      <a:pt x="4332" y="54179"/>
                      <a:pt x="3813" y="54272"/>
                      <a:pt x="3296" y="54236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34" name="Google Shape;234;p7"/>
              <p:cNvSpPr/>
              <p:nvPr/>
            </p:nvSpPr>
            <p:spPr>
              <a:xfrm>
                <a:off x="7838596" y="3464715"/>
                <a:ext cx="21316" cy="83334"/>
              </a:xfrm>
              <a:custGeom>
                <a:rect b="b" l="l" r="r" t="t"/>
                <a:pathLst>
                  <a:path extrusionOk="0" h="83334" w="21316">
                    <a:moveTo>
                      <a:pt x="3250" y="83335"/>
                    </a:moveTo>
                    <a:cubicBezTo>
                      <a:pt x="1434" y="83314"/>
                      <a:pt x="-21" y="81824"/>
                      <a:pt x="0" y="80009"/>
                    </a:cubicBezTo>
                    <a:cubicBezTo>
                      <a:pt x="14" y="78808"/>
                      <a:pt x="682" y="77710"/>
                      <a:pt x="1741" y="77145"/>
                    </a:cubicBezTo>
                    <a:cubicBezTo>
                      <a:pt x="8202" y="73779"/>
                      <a:pt x="14817" y="60471"/>
                      <a:pt x="14817" y="41630"/>
                    </a:cubicBezTo>
                    <a:cubicBezTo>
                      <a:pt x="14817" y="22790"/>
                      <a:pt x="8202" y="9443"/>
                      <a:pt x="1702" y="6077"/>
                    </a:cubicBezTo>
                    <a:cubicBezTo>
                      <a:pt x="163" y="5113"/>
                      <a:pt x="-305" y="3085"/>
                      <a:pt x="659" y="1545"/>
                    </a:cubicBezTo>
                    <a:cubicBezTo>
                      <a:pt x="1522" y="165"/>
                      <a:pt x="3266" y="-376"/>
                      <a:pt x="4759" y="274"/>
                    </a:cubicBezTo>
                    <a:cubicBezTo>
                      <a:pt x="14663" y="5458"/>
                      <a:pt x="21317" y="22132"/>
                      <a:pt x="21317" y="41475"/>
                    </a:cubicBezTo>
                    <a:cubicBezTo>
                      <a:pt x="21317" y="60819"/>
                      <a:pt x="14663" y="77609"/>
                      <a:pt x="4759" y="82793"/>
                    </a:cubicBezTo>
                    <a:cubicBezTo>
                      <a:pt x="4311" y="83102"/>
                      <a:pt x="3791" y="83288"/>
                      <a:pt x="3250" y="83335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grpSp>
        <p:nvGrpSpPr>
          <p:cNvPr id="235" name="Google Shape;235;p7"/>
          <p:cNvGrpSpPr/>
          <p:nvPr/>
        </p:nvGrpSpPr>
        <p:grpSpPr>
          <a:xfrm>
            <a:off x="631054" y="3476727"/>
            <a:ext cx="1980000" cy="576000"/>
            <a:chOff x="631054" y="3239507"/>
            <a:chExt cx="1980000" cy="576000"/>
          </a:xfrm>
        </p:grpSpPr>
        <p:sp>
          <p:nvSpPr>
            <p:cNvPr id="236" name="Google Shape;236;p7"/>
            <p:cNvSpPr/>
            <p:nvPr/>
          </p:nvSpPr>
          <p:spPr>
            <a:xfrm>
              <a:off x="631054" y="3239507"/>
              <a:ext cx="1980000" cy="5760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0" lIns="57600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nl-NL" sz="1600" u="none" cap="none" strike="noStrike">
                  <a:solidFill>
                    <a:schemeClr val="lt1"/>
                  </a:solidFill>
                  <a:latin typeface="Source Sans Pro"/>
                  <a:ea typeface="Source Sans Pro"/>
                  <a:cs typeface="Source Sans Pro"/>
                  <a:sym typeface="Source Sans Pro"/>
                </a:rPr>
                <a:t>Verkennen</a:t>
              </a:r>
              <a:endParaRPr b="0" i="0" sz="1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237" name="Google Shape;237;p7"/>
            <p:cNvGrpSpPr/>
            <p:nvPr/>
          </p:nvGrpSpPr>
          <p:grpSpPr>
            <a:xfrm>
              <a:off x="772942" y="3386273"/>
              <a:ext cx="274914" cy="277260"/>
              <a:chOff x="772942" y="3386273"/>
              <a:chExt cx="274914" cy="277260"/>
            </a:xfrm>
          </p:grpSpPr>
          <p:sp>
            <p:nvSpPr>
              <p:cNvPr id="238" name="Google Shape;238;p7"/>
              <p:cNvSpPr/>
              <p:nvPr/>
            </p:nvSpPr>
            <p:spPr>
              <a:xfrm>
                <a:off x="772942" y="3386273"/>
                <a:ext cx="274914" cy="277260"/>
              </a:xfrm>
              <a:custGeom>
                <a:rect b="b" l="l" r="r" t="t"/>
                <a:pathLst>
                  <a:path extrusionOk="0" h="277260" w="274914">
                    <a:moveTo>
                      <a:pt x="175576" y="0"/>
                    </a:moveTo>
                    <a:cubicBezTo>
                      <a:pt x="120773" y="34"/>
                      <a:pt x="76375" y="44487"/>
                      <a:pt x="76409" y="99290"/>
                    </a:cubicBezTo>
                    <a:cubicBezTo>
                      <a:pt x="76424" y="124038"/>
                      <a:pt x="85687" y="147888"/>
                      <a:pt x="102380" y="166159"/>
                    </a:cubicBezTo>
                    <a:lnTo>
                      <a:pt x="88644" y="179934"/>
                    </a:lnTo>
                    <a:lnTo>
                      <a:pt x="80861" y="172152"/>
                    </a:lnTo>
                    <a:cubicBezTo>
                      <a:pt x="79587" y="170873"/>
                      <a:pt x="77518" y="170869"/>
                      <a:pt x="76239" y="172143"/>
                    </a:cubicBezTo>
                    <a:cubicBezTo>
                      <a:pt x="76236" y="172146"/>
                      <a:pt x="76233" y="172149"/>
                      <a:pt x="76231" y="172152"/>
                    </a:cubicBezTo>
                    <a:lnTo>
                      <a:pt x="934" y="247643"/>
                    </a:lnTo>
                    <a:cubicBezTo>
                      <a:pt x="337" y="248258"/>
                      <a:pt x="2" y="249082"/>
                      <a:pt x="0" y="249939"/>
                    </a:cubicBezTo>
                    <a:cubicBezTo>
                      <a:pt x="0" y="250808"/>
                      <a:pt x="334" y="251644"/>
                      <a:pt x="934" y="252274"/>
                    </a:cubicBezTo>
                    <a:lnTo>
                      <a:pt x="24982" y="276283"/>
                    </a:lnTo>
                    <a:cubicBezTo>
                      <a:pt x="26226" y="277562"/>
                      <a:pt x="28271" y="277590"/>
                      <a:pt x="29549" y="276346"/>
                    </a:cubicBezTo>
                    <a:cubicBezTo>
                      <a:pt x="29571" y="276326"/>
                      <a:pt x="29592" y="276304"/>
                      <a:pt x="29613" y="276283"/>
                    </a:cubicBezTo>
                    <a:lnTo>
                      <a:pt x="105065" y="200869"/>
                    </a:lnTo>
                    <a:cubicBezTo>
                      <a:pt x="106311" y="199562"/>
                      <a:pt x="106311" y="197507"/>
                      <a:pt x="105065" y="196200"/>
                    </a:cubicBezTo>
                    <a:lnTo>
                      <a:pt x="93391" y="184526"/>
                    </a:lnTo>
                    <a:lnTo>
                      <a:pt x="106972" y="170945"/>
                    </a:lnTo>
                    <a:cubicBezTo>
                      <a:pt x="146559" y="208873"/>
                      <a:pt x="209397" y="207529"/>
                      <a:pt x="247325" y="167942"/>
                    </a:cubicBezTo>
                    <a:cubicBezTo>
                      <a:pt x="285253" y="128356"/>
                      <a:pt x="283909" y="65518"/>
                      <a:pt x="244322" y="27589"/>
                    </a:cubicBezTo>
                    <a:cubicBezTo>
                      <a:pt x="225825" y="9867"/>
                      <a:pt x="201193" y="-18"/>
                      <a:pt x="175576" y="0"/>
                    </a:cubicBezTo>
                    <a:close/>
                    <a:moveTo>
                      <a:pt x="27278" y="269434"/>
                    </a:moveTo>
                    <a:lnTo>
                      <a:pt x="7822" y="249978"/>
                    </a:lnTo>
                    <a:lnTo>
                      <a:pt x="78721" y="179156"/>
                    </a:lnTo>
                    <a:lnTo>
                      <a:pt x="98178" y="198612"/>
                    </a:lnTo>
                    <a:close/>
                    <a:moveTo>
                      <a:pt x="175576" y="191997"/>
                    </a:moveTo>
                    <a:cubicBezTo>
                      <a:pt x="124363" y="191997"/>
                      <a:pt x="82846" y="150480"/>
                      <a:pt x="82846" y="99267"/>
                    </a:cubicBezTo>
                    <a:cubicBezTo>
                      <a:pt x="82846" y="48054"/>
                      <a:pt x="124363" y="6537"/>
                      <a:pt x="175576" y="6537"/>
                    </a:cubicBezTo>
                    <a:cubicBezTo>
                      <a:pt x="226789" y="6537"/>
                      <a:pt x="268306" y="48054"/>
                      <a:pt x="268306" y="99267"/>
                    </a:cubicBezTo>
                    <a:cubicBezTo>
                      <a:pt x="268306" y="99280"/>
                      <a:pt x="268306" y="99293"/>
                      <a:pt x="268306" y="99306"/>
                    </a:cubicBezTo>
                    <a:cubicBezTo>
                      <a:pt x="268242" y="150487"/>
                      <a:pt x="226756" y="191954"/>
                      <a:pt x="175576" y="191997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39" name="Google Shape;239;p7"/>
              <p:cNvSpPr/>
              <p:nvPr/>
            </p:nvSpPr>
            <p:spPr>
              <a:xfrm>
                <a:off x="867462" y="3404640"/>
                <a:ext cx="161022" cy="161022"/>
              </a:xfrm>
              <a:custGeom>
                <a:rect b="b" l="l" r="r" t="t"/>
                <a:pathLst>
                  <a:path extrusionOk="0" h="161022" w="161022">
                    <a:moveTo>
                      <a:pt x="80511" y="0"/>
                    </a:moveTo>
                    <a:cubicBezTo>
                      <a:pt x="36046" y="0"/>
                      <a:pt x="0" y="36046"/>
                      <a:pt x="0" y="80511"/>
                    </a:cubicBezTo>
                    <a:cubicBezTo>
                      <a:pt x="0" y="124976"/>
                      <a:pt x="36046" y="161022"/>
                      <a:pt x="80511" y="161022"/>
                    </a:cubicBezTo>
                    <a:cubicBezTo>
                      <a:pt x="124976" y="161022"/>
                      <a:pt x="161022" y="124976"/>
                      <a:pt x="161022" y="80511"/>
                    </a:cubicBezTo>
                    <a:cubicBezTo>
                      <a:pt x="161022" y="80498"/>
                      <a:pt x="161022" y="80485"/>
                      <a:pt x="161022" y="80472"/>
                    </a:cubicBezTo>
                    <a:cubicBezTo>
                      <a:pt x="160958" y="36040"/>
                      <a:pt x="124943" y="43"/>
                      <a:pt x="80511" y="0"/>
                    </a:cubicBezTo>
                    <a:close/>
                    <a:moveTo>
                      <a:pt x="80511" y="154407"/>
                    </a:moveTo>
                    <a:cubicBezTo>
                      <a:pt x="39678" y="154407"/>
                      <a:pt x="6576" y="121305"/>
                      <a:pt x="6576" y="80472"/>
                    </a:cubicBezTo>
                    <a:cubicBezTo>
                      <a:pt x="6576" y="39639"/>
                      <a:pt x="39678" y="6537"/>
                      <a:pt x="80511" y="6537"/>
                    </a:cubicBezTo>
                    <a:cubicBezTo>
                      <a:pt x="121344" y="6537"/>
                      <a:pt x="154446" y="39639"/>
                      <a:pt x="154446" y="80472"/>
                    </a:cubicBezTo>
                    <a:cubicBezTo>
                      <a:pt x="154446" y="121305"/>
                      <a:pt x="121344" y="154407"/>
                      <a:pt x="80511" y="154407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cxnSp>
        <p:nvCxnSpPr>
          <p:cNvPr id="240" name="Google Shape;240;p7"/>
          <p:cNvCxnSpPr/>
          <p:nvPr/>
        </p:nvCxnSpPr>
        <p:spPr>
          <a:xfrm>
            <a:off x="2611677" y="3764727"/>
            <a:ext cx="467426" cy="1"/>
          </a:xfrm>
          <a:prstGeom prst="straightConnector1">
            <a:avLst/>
          </a:prstGeom>
          <a:noFill/>
          <a:ln cap="flat" cmpd="sng" w="12700">
            <a:solidFill>
              <a:schemeClr val="accent6"/>
            </a:solidFill>
            <a:prstDash val="solid"/>
            <a:round/>
            <a:headEnd len="sm" w="sm" type="none"/>
            <a:tailEnd len="med" w="med" type="triangle"/>
          </a:ln>
        </p:spPr>
      </p:cxnSp>
      <p:cxnSp>
        <p:nvCxnSpPr>
          <p:cNvPr id="241" name="Google Shape;241;p7"/>
          <p:cNvCxnSpPr/>
          <p:nvPr/>
        </p:nvCxnSpPr>
        <p:spPr>
          <a:xfrm>
            <a:off x="5058684" y="3765010"/>
            <a:ext cx="467426" cy="1"/>
          </a:xfrm>
          <a:prstGeom prst="straightConnector1">
            <a:avLst/>
          </a:prstGeom>
          <a:noFill/>
          <a:ln cap="flat" cmpd="sng" w="12700">
            <a:solidFill>
              <a:schemeClr val="accent6"/>
            </a:solidFill>
            <a:prstDash val="solid"/>
            <a:round/>
            <a:headEnd len="sm" w="sm" type="none"/>
            <a:tailEnd len="med" w="med" type="triangle"/>
          </a:ln>
        </p:spPr>
      </p:cxnSp>
      <p:cxnSp>
        <p:nvCxnSpPr>
          <p:cNvPr id="242" name="Google Shape;242;p7"/>
          <p:cNvCxnSpPr/>
          <p:nvPr/>
        </p:nvCxnSpPr>
        <p:spPr>
          <a:xfrm>
            <a:off x="7503447" y="3768034"/>
            <a:ext cx="467426" cy="1"/>
          </a:xfrm>
          <a:prstGeom prst="straightConnector1">
            <a:avLst/>
          </a:prstGeom>
          <a:noFill/>
          <a:ln cap="flat" cmpd="sng" w="12700">
            <a:solidFill>
              <a:schemeClr val="accent6"/>
            </a:solidFill>
            <a:prstDash val="solid"/>
            <a:round/>
            <a:headEnd len="sm" w="sm" type="none"/>
            <a:tailEnd len="med" w="med" type="triangle"/>
          </a:ln>
        </p:spPr>
      </p:cxnSp>
      <p:sp>
        <p:nvSpPr>
          <p:cNvPr id="243" name="Google Shape;243;p7"/>
          <p:cNvSpPr/>
          <p:nvPr/>
        </p:nvSpPr>
        <p:spPr>
          <a:xfrm>
            <a:off x="4095769" y="1834160"/>
            <a:ext cx="5656514" cy="3705310"/>
          </a:xfrm>
          <a:prstGeom prst="arc">
            <a:avLst>
              <a:gd fmla="val 11081538" name="adj1"/>
              <a:gd fmla="val 20404064" name="adj2"/>
            </a:avLst>
          </a:prstGeom>
          <a:noFill/>
          <a:ln cap="flat" cmpd="sng" w="25400">
            <a:solidFill>
              <a:schemeClr val="accent6"/>
            </a:solidFill>
            <a:prstDash val="solid"/>
            <a:round/>
            <a:headEnd len="med" w="med" type="triangl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4" name="Google Shape;244;p7"/>
          <p:cNvSpPr/>
          <p:nvPr/>
        </p:nvSpPr>
        <p:spPr>
          <a:xfrm>
            <a:off x="5006657" y="3130783"/>
            <a:ext cx="571481" cy="571481"/>
          </a:xfrm>
          <a:prstGeom prst="arc">
            <a:avLst>
              <a:gd fmla="val 10784666" name="adj1"/>
              <a:gd fmla="val 21599347" name="adj2"/>
            </a:avLst>
          </a:prstGeom>
          <a:noFill/>
          <a:ln cap="flat" cmpd="sng" w="25400">
            <a:solidFill>
              <a:schemeClr val="accent6"/>
            </a:solidFill>
            <a:prstDash val="solid"/>
            <a:round/>
            <a:headEnd len="med" w="med" type="triangl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5" name="Google Shape;245;p7"/>
          <p:cNvSpPr/>
          <p:nvPr/>
        </p:nvSpPr>
        <p:spPr>
          <a:xfrm rot="10800000">
            <a:off x="5006657" y="3814171"/>
            <a:ext cx="571481" cy="571481"/>
          </a:xfrm>
          <a:prstGeom prst="arc">
            <a:avLst>
              <a:gd fmla="val 10784666" name="adj1"/>
              <a:gd fmla="val 21599347" name="adj2"/>
            </a:avLst>
          </a:prstGeom>
          <a:noFill/>
          <a:ln cap="flat" cmpd="sng" w="25400">
            <a:solidFill>
              <a:schemeClr val="accent6"/>
            </a:solidFill>
            <a:prstDash val="solid"/>
            <a:round/>
            <a:headEnd len="med" w="med" type="triangl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246" name="Google Shape;246;p7"/>
          <p:cNvCxnSpPr/>
          <p:nvPr/>
        </p:nvCxnSpPr>
        <p:spPr>
          <a:xfrm rot="-2100000">
            <a:off x="9927580" y="3321286"/>
            <a:ext cx="467426" cy="1"/>
          </a:xfrm>
          <a:prstGeom prst="straightConnector1">
            <a:avLst/>
          </a:prstGeom>
          <a:noFill/>
          <a:ln cap="flat" cmpd="sng" w="12700">
            <a:solidFill>
              <a:schemeClr val="accent6"/>
            </a:solidFill>
            <a:prstDash val="solid"/>
            <a:round/>
            <a:headEnd len="sm" w="sm" type="none"/>
            <a:tailEnd len="med" w="med" type="triangle"/>
          </a:ln>
        </p:spPr>
      </p:cxnSp>
      <p:cxnSp>
        <p:nvCxnSpPr>
          <p:cNvPr id="247" name="Google Shape;247;p7"/>
          <p:cNvCxnSpPr/>
          <p:nvPr/>
        </p:nvCxnSpPr>
        <p:spPr>
          <a:xfrm rot="2100000">
            <a:off x="9927580" y="4248413"/>
            <a:ext cx="467426" cy="1"/>
          </a:xfrm>
          <a:prstGeom prst="straightConnector1">
            <a:avLst/>
          </a:prstGeom>
          <a:noFill/>
          <a:ln cap="flat" cmpd="sng" w="12700">
            <a:solidFill>
              <a:schemeClr val="accent6"/>
            </a:solidFill>
            <a:prstDash val="solid"/>
            <a:round/>
            <a:headEnd len="sm" w="sm" type="none"/>
            <a:tailEnd len="med" w="med" type="triangle"/>
          </a:ln>
        </p:spPr>
      </p:cxn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75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75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750"/>
                                        <p:tgtEl>
                                          <p:spTgt spid="2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750"/>
                                        <p:tgtEl>
                                          <p:spTgt spid="1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225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750"/>
                                        <p:tgtEl>
                                          <p:spTgt spid="2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3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750"/>
                                        <p:tgtEl>
                                          <p:spTgt spid="1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375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750"/>
                                        <p:tgtEl>
                                          <p:spTgt spid="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4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750"/>
                                        <p:tgtEl>
                                          <p:spTgt spid="2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525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750"/>
                                        <p:tgtEl>
                                          <p:spTgt spid="2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750"/>
                                        <p:tgtEl>
                                          <p:spTgt spid="2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6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750"/>
                                        <p:tgtEl>
                                          <p:spTgt spid="2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750"/>
                                        <p:tgtEl>
                                          <p:spTgt spid="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675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750"/>
                                        <p:tgtEl>
                                          <p:spTgt spid="2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750"/>
                                        <p:tgtEl>
                                          <p:spTgt spid="2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750"/>
                                        <p:tgtEl>
                                          <p:spTgt spid="2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1" name="Shape 2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" name="Google Shape;252;p9"/>
          <p:cNvSpPr/>
          <p:nvPr/>
        </p:nvSpPr>
        <p:spPr>
          <a:xfrm>
            <a:off x="0" y="0"/>
            <a:ext cx="12192000" cy="1103700"/>
          </a:xfrm>
          <a:prstGeom prst="rect">
            <a:avLst/>
          </a:prstGeom>
          <a:solidFill>
            <a:srgbClr val="E8C01B"/>
          </a:solidFill>
          <a:ln cap="flat" cmpd="sng" w="12700">
            <a:solidFill>
              <a:srgbClr val="E8C01B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3" name="Google Shape;253;p9"/>
          <p:cNvSpPr txBox="1"/>
          <p:nvPr>
            <p:ph type="title"/>
          </p:nvPr>
        </p:nvSpPr>
        <p:spPr>
          <a:xfrm>
            <a:off x="2141481" y="163005"/>
            <a:ext cx="8873400" cy="867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b="1" lang="nl-NL"/>
              <a:t>Meer informatie over BDS wp 1</a:t>
            </a:r>
            <a:endParaRPr/>
          </a:p>
        </p:txBody>
      </p:sp>
      <p:pic>
        <p:nvPicPr>
          <p:cNvPr descr="Afbeelding met tekst&#10;&#10;Automatisch gegenereerde beschrijving" id="254" name="Google Shape;254;p9"/>
          <p:cNvPicPr preferRelativeResize="0"/>
          <p:nvPr/>
        </p:nvPicPr>
        <p:blipFill rotWithShape="1">
          <a:blip r:embed="rId3">
            <a:alphaModFix/>
          </a:blip>
          <a:srcRect b="26357" l="9115" r="9205" t="10796"/>
          <a:stretch/>
        </p:blipFill>
        <p:spPr>
          <a:xfrm>
            <a:off x="119497" y="185538"/>
            <a:ext cx="1902488" cy="732509"/>
          </a:xfrm>
          <a:prstGeom prst="rect">
            <a:avLst/>
          </a:prstGeom>
          <a:noFill/>
          <a:ln>
            <a:noFill/>
          </a:ln>
        </p:spPr>
      </p:pic>
      <p:sp>
        <p:nvSpPr>
          <p:cNvPr id="255" name="Google Shape;255;p9"/>
          <p:cNvSpPr txBox="1"/>
          <p:nvPr/>
        </p:nvSpPr>
        <p:spPr>
          <a:xfrm>
            <a:off x="562027" y="1868397"/>
            <a:ext cx="10358700" cy="3570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t/>
            </a:r>
            <a:endParaRPr b="0" i="0" sz="20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55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Char char="●"/>
            </a:pPr>
            <a:r>
              <a:rPr b="0" i="0" lang="nl-NL" sz="20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Over de BDS op: </a:t>
            </a:r>
            <a:endParaRPr/>
          </a:p>
          <a:p>
            <a:pPr indent="355600" lvl="2" marL="10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nl-NL" sz="2000" u="sng" cap="none" strike="noStrike">
                <a:solidFill>
                  <a:srgbClr val="3C78D8"/>
                </a:solidFill>
                <a:latin typeface="Arial"/>
                <a:ea typeface="Arial"/>
                <a:cs typeface="Arial"/>
                <a:sym typeface="Arial"/>
                <a:hlinkClick r:id="rId4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www.ncj.nl/themadossiers/informatisering/basisdataset/</a:t>
            </a:r>
            <a:endParaRPr b="0" i="0" sz="2000" u="sng" cap="none" strike="noStrike">
              <a:solidFill>
                <a:srgbClr val="3C78D8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355600" lvl="2" marL="10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nl-NL" sz="2000" u="sng" cap="none" strike="noStrike">
                <a:solidFill>
                  <a:srgbClr val="3C78D8"/>
                </a:solidFill>
                <a:latin typeface="Arial"/>
                <a:ea typeface="Arial"/>
                <a:cs typeface="Arial"/>
                <a:sym typeface="Arial"/>
                <a:hlinkClick r:id="rId5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www.nictiz.nl/standaardisatie/informatiestandaarden/jeugdgezondheidszorg/</a:t>
            </a:r>
            <a:r>
              <a:rPr lang="nl-NL" sz="2000"/>
              <a:t> </a:t>
            </a:r>
            <a:endParaRPr b="0" i="0" sz="2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0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55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Char char="●"/>
            </a:pPr>
            <a:r>
              <a:rPr lang="nl-NL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Vragen kan ook bij je brancheorganisaties</a:t>
            </a:r>
            <a:endParaRPr sz="2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55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Char char="●"/>
            </a:pPr>
            <a:r>
              <a:rPr b="0" i="0" lang="nl-NL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Vervolg webinars over de implementat</a:t>
            </a:r>
            <a:r>
              <a:rPr lang="nl-NL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ie:</a:t>
            </a:r>
            <a:endParaRPr b="0" i="0" sz="20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45720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nl-NL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via weekmail</a:t>
            </a:r>
            <a:endParaRPr b="0" i="0" sz="20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45720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nl-NL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via interne berichtgeving</a:t>
            </a:r>
            <a:endParaRPr b="0" i="0" sz="20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45720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nl-NL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via de NCJ themasite</a:t>
            </a:r>
            <a:endParaRPr b="0" i="0" sz="20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9" name="Shape 2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" name="Google Shape;260;p10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E8C01B"/>
          </a:solidFill>
          <a:ln cap="flat" cmpd="sng" w="12700">
            <a:solidFill>
              <a:srgbClr val="E8C01B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1" name="Google Shape;261;p10"/>
          <p:cNvSpPr txBox="1"/>
          <p:nvPr>
            <p:ph type="title"/>
          </p:nvPr>
        </p:nvSpPr>
        <p:spPr>
          <a:xfrm>
            <a:off x="2513943" y="2251683"/>
            <a:ext cx="7164000" cy="2354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500"/>
              <a:buFont typeface="Calibri"/>
              <a:buNone/>
            </a:pPr>
            <a:r>
              <a:rPr b="1" lang="nl-NL" sz="11500"/>
              <a:t>Vragen?</a:t>
            </a:r>
            <a:endParaRPr/>
          </a:p>
        </p:txBody>
      </p:sp>
      <p:pic>
        <p:nvPicPr>
          <p:cNvPr descr="Afbeelding met tekst&#10;&#10;Automatisch gegenereerde beschrijving" id="262" name="Google Shape;262;p10"/>
          <p:cNvPicPr preferRelativeResize="0"/>
          <p:nvPr/>
        </p:nvPicPr>
        <p:blipFill rotWithShape="1">
          <a:blip r:embed="rId3">
            <a:alphaModFix/>
          </a:blip>
          <a:srcRect b="26357" l="9115" r="9205" t="10796"/>
          <a:stretch/>
        </p:blipFill>
        <p:spPr>
          <a:xfrm>
            <a:off x="119497" y="185538"/>
            <a:ext cx="1902488" cy="73250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Kantoorthema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Kantoorthema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2021-12-10T09:37:25Z</dcterms:created>
  <dc:creator>Joy-Ann Duursma</dc:creator>
</cp:coreProperties>
</file>